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omments/modernComment_132_9119CF86.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76"/>
  </p:notesMasterIdLst>
  <p:sldIdLst>
    <p:sldId id="269" r:id="rId3"/>
    <p:sldId id="271" r:id="rId4"/>
    <p:sldId id="273" r:id="rId5"/>
    <p:sldId id="272" r:id="rId6"/>
    <p:sldId id="274" r:id="rId7"/>
    <p:sldId id="275" r:id="rId8"/>
    <p:sldId id="276" r:id="rId9"/>
    <p:sldId id="277" r:id="rId10"/>
    <p:sldId id="278" r:id="rId11"/>
    <p:sldId id="324" r:id="rId12"/>
    <p:sldId id="286" r:id="rId13"/>
    <p:sldId id="280" r:id="rId14"/>
    <p:sldId id="284" r:id="rId15"/>
    <p:sldId id="289" r:id="rId16"/>
    <p:sldId id="336" r:id="rId17"/>
    <p:sldId id="337" r:id="rId18"/>
    <p:sldId id="345" r:id="rId19"/>
    <p:sldId id="346" r:id="rId20"/>
    <p:sldId id="325" r:id="rId21"/>
    <p:sldId id="290" r:id="rId22"/>
    <p:sldId id="295" r:id="rId23"/>
    <p:sldId id="373" r:id="rId24"/>
    <p:sldId id="330" r:id="rId25"/>
    <p:sldId id="298" r:id="rId26"/>
    <p:sldId id="374" r:id="rId27"/>
    <p:sldId id="375" r:id="rId28"/>
    <p:sldId id="347" r:id="rId29"/>
    <p:sldId id="296" r:id="rId30"/>
    <p:sldId id="348" r:id="rId31"/>
    <p:sldId id="349" r:id="rId32"/>
    <p:sldId id="297" r:id="rId33"/>
    <p:sldId id="356" r:id="rId34"/>
    <p:sldId id="357" r:id="rId35"/>
    <p:sldId id="323" r:id="rId36"/>
    <p:sldId id="299" r:id="rId37"/>
    <p:sldId id="365" r:id="rId38"/>
    <p:sldId id="331" r:id="rId39"/>
    <p:sldId id="332" r:id="rId40"/>
    <p:sldId id="364" r:id="rId41"/>
    <p:sldId id="333" r:id="rId42"/>
    <p:sldId id="343" r:id="rId43"/>
    <p:sldId id="344" r:id="rId44"/>
    <p:sldId id="334" r:id="rId45"/>
    <p:sldId id="359" r:id="rId46"/>
    <p:sldId id="340" r:id="rId47"/>
    <p:sldId id="301" r:id="rId48"/>
    <p:sldId id="361" r:id="rId49"/>
    <p:sldId id="360" r:id="rId50"/>
    <p:sldId id="362" r:id="rId51"/>
    <p:sldId id="302" r:id="rId52"/>
    <p:sldId id="303" r:id="rId53"/>
    <p:sldId id="304" r:id="rId54"/>
    <p:sldId id="305" r:id="rId55"/>
    <p:sldId id="306" r:id="rId56"/>
    <p:sldId id="376" r:id="rId57"/>
    <p:sldId id="311" r:id="rId58"/>
    <p:sldId id="369" r:id="rId59"/>
    <p:sldId id="287" r:id="rId60"/>
    <p:sldId id="285" r:id="rId61"/>
    <p:sldId id="288" r:id="rId62"/>
    <p:sldId id="282" r:id="rId63"/>
    <p:sldId id="313" r:id="rId64"/>
    <p:sldId id="350" r:id="rId65"/>
    <p:sldId id="351" r:id="rId66"/>
    <p:sldId id="352" r:id="rId67"/>
    <p:sldId id="353" r:id="rId68"/>
    <p:sldId id="354" r:id="rId69"/>
    <p:sldId id="355" r:id="rId70"/>
    <p:sldId id="367" r:id="rId71"/>
    <p:sldId id="368" r:id="rId72"/>
    <p:sldId id="371" r:id="rId73"/>
    <p:sldId id="372" r:id="rId74"/>
    <p:sldId id="377"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7D296F-6908-6BAA-CF59-D08CBCE894A9}" name="Meg Burkes" initials="MB" userId="1efcd6318e7a8f65"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21CD2B-D054-1A43-511D-13EC0B266D40}" v="1" dt="2024-12-11T18:41:42.8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microsoft.com/office/2015/10/relationships/revisionInfo" Target="revisionInfo.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79E0E5BB-3B60-F4D1-5951-C24C28261545}"/>
    <pc:docChg chg="addSld delSld modSld">
      <pc:chgData name="Guest User" userId="" providerId="Windows Live" clId="Web-{79E0E5BB-3B60-F4D1-5951-C24C28261545}" dt="2024-12-02T01:42:57.008" v="681"/>
      <pc:docMkLst>
        <pc:docMk/>
      </pc:docMkLst>
      <pc:sldChg chg="modSp">
        <pc:chgData name="Guest User" userId="" providerId="Windows Live" clId="Web-{79E0E5BB-3B60-F4D1-5951-C24C28261545}" dt="2024-12-02T01:28:45.389" v="42" actId="1076"/>
        <pc:sldMkLst>
          <pc:docMk/>
          <pc:sldMk cId="2339494262" sldId="297"/>
        </pc:sldMkLst>
        <pc:picChg chg="mod">
          <ac:chgData name="Guest User" userId="" providerId="Windows Live" clId="Web-{79E0E5BB-3B60-F4D1-5951-C24C28261545}" dt="2024-12-02T01:28:45.389" v="42" actId="1076"/>
          <ac:picMkLst>
            <pc:docMk/>
            <pc:sldMk cId="2339494262" sldId="297"/>
            <ac:picMk id="12" creationId="{9D73E17F-3FB3-D217-063C-304DCD67C544}"/>
          </ac:picMkLst>
        </pc:picChg>
      </pc:sldChg>
      <pc:sldChg chg="modSp">
        <pc:chgData name="Guest User" userId="" providerId="Windows Live" clId="Web-{79E0E5BB-3B60-F4D1-5951-C24C28261545}" dt="2024-12-02T01:21:05.554" v="22" actId="20577"/>
        <pc:sldMkLst>
          <pc:docMk/>
          <pc:sldMk cId="51765674" sldId="302"/>
        </pc:sldMkLst>
        <pc:spChg chg="mod">
          <ac:chgData name="Guest User" userId="" providerId="Windows Live" clId="Web-{79E0E5BB-3B60-F4D1-5951-C24C28261545}" dt="2024-12-02T01:21:05.554" v="22" actId="20577"/>
          <ac:spMkLst>
            <pc:docMk/>
            <pc:sldMk cId="51765674" sldId="302"/>
            <ac:spMk id="5" creationId="{3C172C49-8698-5A42-5CFF-4813DE179654}"/>
          </ac:spMkLst>
        </pc:spChg>
      </pc:sldChg>
      <pc:sldChg chg="addSp delSp modSp">
        <pc:chgData name="Guest User" userId="" providerId="Windows Live" clId="Web-{79E0E5BB-3B60-F4D1-5951-C24C28261545}" dt="2024-12-02T01:22:51.622" v="39" actId="14100"/>
        <pc:sldMkLst>
          <pc:docMk/>
          <pc:sldMk cId="1387937601" sldId="357"/>
        </pc:sldMkLst>
        <pc:picChg chg="add mod ord">
          <ac:chgData name="Guest User" userId="" providerId="Windows Live" clId="Web-{79E0E5BB-3B60-F4D1-5951-C24C28261545}" dt="2024-12-02T01:22:48.466" v="38" actId="14100"/>
          <ac:picMkLst>
            <pc:docMk/>
            <pc:sldMk cId="1387937601" sldId="357"/>
            <ac:picMk id="10" creationId="{0A83E709-79EF-8962-E36E-AD4B11B8FD2D}"/>
          </ac:picMkLst>
        </pc:picChg>
        <pc:picChg chg="add mod">
          <ac:chgData name="Guest User" userId="" providerId="Windows Live" clId="Web-{79E0E5BB-3B60-F4D1-5951-C24C28261545}" dt="2024-12-02T01:22:51.622" v="39" actId="14100"/>
          <ac:picMkLst>
            <pc:docMk/>
            <pc:sldMk cId="1387937601" sldId="357"/>
            <ac:picMk id="12" creationId="{D5731F2C-C7C0-BDC8-DA27-8D8DF2FF95C8}"/>
          </ac:picMkLst>
        </pc:picChg>
      </pc:sldChg>
      <pc:sldChg chg="addSp delSp modSp">
        <pc:chgData name="Guest User" userId="" providerId="Windows Live" clId="Web-{79E0E5BB-3B60-F4D1-5951-C24C28261545}" dt="2024-12-02T01:42:57.008" v="681"/>
        <pc:sldMkLst>
          <pc:docMk/>
          <pc:sldMk cId="1329841543" sldId="365"/>
        </pc:sldMkLst>
        <pc:graphicFrameChg chg="mod modGraphic">
          <ac:chgData name="Guest User" userId="" providerId="Windows Live" clId="Web-{79E0E5BB-3B60-F4D1-5951-C24C28261545}" dt="2024-12-02T01:42:57.008" v="681"/>
          <ac:graphicFrameMkLst>
            <pc:docMk/>
            <pc:sldMk cId="1329841543" sldId="365"/>
            <ac:graphicFrameMk id="4" creationId="{E9D1D908-8C35-2522-CB55-F0640E59AE67}"/>
          </ac:graphicFrameMkLst>
        </pc:graphicFrameChg>
      </pc:sldChg>
      <pc:sldChg chg="add del replId">
        <pc:chgData name="Guest User" userId="" providerId="Windows Live" clId="Web-{79E0E5BB-3B60-F4D1-5951-C24C28261545}" dt="2024-12-02T01:21:42.228" v="30"/>
        <pc:sldMkLst>
          <pc:docMk/>
          <pc:sldMk cId="4127005760" sldId="377"/>
        </pc:sldMkLst>
      </pc:sldChg>
    </pc:docChg>
  </pc:docChgLst>
  <pc:docChgLst>
    <pc:chgData name="Guest User" providerId="Windows Live" clId="Web-{233A12E5-B6E3-6920-D4F9-1325C881EA76}"/>
    <pc:docChg chg="addSld delSld modSld">
      <pc:chgData name="Guest User" userId="" providerId="Windows Live" clId="Web-{233A12E5-B6E3-6920-D4F9-1325C881EA76}" dt="2024-11-26T05:37:18.547" v="234" actId="1076"/>
      <pc:docMkLst>
        <pc:docMk/>
      </pc:docMkLst>
      <pc:sldChg chg="addSp delSp modSp">
        <pc:chgData name="Guest User" userId="" providerId="Windows Live" clId="Web-{233A12E5-B6E3-6920-D4F9-1325C881EA76}" dt="2024-11-26T05:05:09.581" v="3"/>
        <pc:sldMkLst>
          <pc:docMk/>
          <pc:sldMk cId="505860843" sldId="290"/>
        </pc:sldMkLst>
      </pc:sldChg>
      <pc:sldChg chg="addSp delSp modSp">
        <pc:chgData name="Guest User" userId="" providerId="Windows Live" clId="Web-{233A12E5-B6E3-6920-D4F9-1325C881EA76}" dt="2024-11-26T05:19:37.907" v="60" actId="1076"/>
        <pc:sldMkLst>
          <pc:docMk/>
          <pc:sldMk cId="4206909946" sldId="295"/>
        </pc:sldMkLst>
        <pc:spChg chg="mod">
          <ac:chgData name="Guest User" userId="" providerId="Windows Live" clId="Web-{233A12E5-B6E3-6920-D4F9-1325C881EA76}" dt="2024-11-26T05:16:50.435" v="25" actId="1076"/>
          <ac:spMkLst>
            <pc:docMk/>
            <pc:sldMk cId="4206909946" sldId="295"/>
            <ac:spMk id="2" creationId="{1F088877-0D73-06BE-95F2-1F192F9FB9BD}"/>
          </ac:spMkLst>
        </pc:spChg>
        <pc:spChg chg="mod">
          <ac:chgData name="Guest User" userId="" providerId="Windows Live" clId="Web-{233A12E5-B6E3-6920-D4F9-1325C881EA76}" dt="2024-11-26T05:17:24.186" v="32" actId="1076"/>
          <ac:spMkLst>
            <pc:docMk/>
            <pc:sldMk cId="4206909946" sldId="295"/>
            <ac:spMk id="7" creationId="{2921FE74-C391-3F46-6782-6C564AC30E65}"/>
          </ac:spMkLst>
        </pc:spChg>
      </pc:sldChg>
      <pc:sldChg chg="addSp modSp">
        <pc:chgData name="Guest User" userId="" providerId="Windows Live" clId="Web-{233A12E5-B6E3-6920-D4F9-1325C881EA76}" dt="2024-11-26T05:28:46.290" v="84" actId="1076"/>
        <pc:sldMkLst>
          <pc:docMk/>
          <pc:sldMk cId="2501177782" sldId="304"/>
        </pc:sldMkLst>
        <pc:spChg chg="mod">
          <ac:chgData name="Guest User" userId="" providerId="Windows Live" clId="Web-{233A12E5-B6E3-6920-D4F9-1325C881EA76}" dt="2024-11-26T05:28:38.727" v="83" actId="1076"/>
          <ac:spMkLst>
            <pc:docMk/>
            <pc:sldMk cId="2501177782" sldId="304"/>
            <ac:spMk id="2" creationId="{EBA79284-6D37-78E3-66D8-6165461FDA8A}"/>
          </ac:spMkLst>
        </pc:spChg>
        <pc:spChg chg="mod">
          <ac:chgData name="Guest User" userId="" providerId="Windows Live" clId="Web-{233A12E5-B6E3-6920-D4F9-1325C881EA76}" dt="2024-11-26T05:28:46.290" v="84" actId="1076"/>
          <ac:spMkLst>
            <pc:docMk/>
            <pc:sldMk cId="2501177782" sldId="304"/>
            <ac:spMk id="5" creationId="{4474D201-51C5-D230-59AD-66FD7E431813}"/>
          </ac:spMkLst>
        </pc:spChg>
        <pc:picChg chg="add mod">
          <ac:chgData name="Guest User" userId="" providerId="Windows Live" clId="Web-{233A12E5-B6E3-6920-D4F9-1325C881EA76}" dt="2024-11-26T05:28:27.383" v="82" actId="1076"/>
          <ac:picMkLst>
            <pc:docMk/>
            <pc:sldMk cId="2501177782" sldId="304"/>
            <ac:picMk id="4" creationId="{30165CA9-042D-640A-02EB-4781B4BFB103}"/>
          </ac:picMkLst>
        </pc:picChg>
      </pc:sldChg>
      <pc:sldChg chg="addSp delSp modSp">
        <pc:chgData name="Guest User" userId="" providerId="Windows Live" clId="Web-{233A12E5-B6E3-6920-D4F9-1325C881EA76}" dt="2024-11-26T05:37:18.547" v="234" actId="1076"/>
        <pc:sldMkLst>
          <pc:docMk/>
          <pc:sldMk cId="2200088727" sldId="305"/>
        </pc:sldMkLst>
        <pc:spChg chg="mod">
          <ac:chgData name="Guest User" userId="" providerId="Windows Live" clId="Web-{233A12E5-B6E3-6920-D4F9-1325C881EA76}" dt="2024-11-26T05:29:04.852" v="86" actId="1076"/>
          <ac:spMkLst>
            <pc:docMk/>
            <pc:sldMk cId="2200088727" sldId="305"/>
            <ac:spMk id="2" creationId="{0574C662-FFB4-8F16-078B-B9C965AEADA4}"/>
          </ac:spMkLst>
        </pc:spChg>
        <pc:spChg chg="add mod">
          <ac:chgData name="Guest User" userId="" providerId="Windows Live" clId="Web-{233A12E5-B6E3-6920-D4F9-1325C881EA76}" dt="2024-11-26T05:37:18.547" v="234" actId="1076"/>
          <ac:spMkLst>
            <pc:docMk/>
            <pc:sldMk cId="2200088727" sldId="305"/>
            <ac:spMk id="12" creationId="{220CC9FD-6A13-409A-153D-BB7B5159F2DF}"/>
          </ac:spMkLst>
        </pc:spChg>
      </pc:sldChg>
      <pc:sldChg chg="modSp">
        <pc:chgData name="Guest User" userId="" providerId="Windows Live" clId="Web-{233A12E5-B6E3-6920-D4F9-1325C881EA76}" dt="2024-11-26T05:26:11.334" v="67" actId="20577"/>
        <pc:sldMkLst>
          <pc:docMk/>
          <pc:sldMk cId="3112749674" sldId="326"/>
        </pc:sldMkLst>
      </pc:sldChg>
      <pc:sldChg chg="addSp delSp modSp">
        <pc:chgData name="Guest User" userId="" providerId="Windows Live" clId="Web-{233A12E5-B6E3-6920-D4F9-1325C881EA76}" dt="2024-11-26T05:24:57.724" v="64" actId="14100"/>
        <pc:sldMkLst>
          <pc:docMk/>
          <pc:sldMk cId="2209026803" sldId="330"/>
        </pc:sldMkLst>
        <pc:spChg chg="mod">
          <ac:chgData name="Guest User" userId="" providerId="Windows Live" clId="Web-{233A12E5-B6E3-6920-D4F9-1325C881EA76}" dt="2024-11-26T05:24:51.786" v="63" actId="1076"/>
          <ac:spMkLst>
            <pc:docMk/>
            <pc:sldMk cId="2209026803" sldId="330"/>
            <ac:spMk id="2" creationId="{1F088877-0D73-06BE-95F2-1F192F9FB9BD}"/>
          </ac:spMkLst>
        </pc:spChg>
      </pc:sldChg>
      <pc:sldChg chg="del">
        <pc:chgData name="Guest User" userId="" providerId="Windows Live" clId="Web-{233A12E5-B6E3-6920-D4F9-1325C881EA76}" dt="2024-11-26T05:25:38.974" v="65"/>
        <pc:sldMkLst>
          <pc:docMk/>
          <pc:sldMk cId="3020131597" sldId="331"/>
        </pc:sldMkLst>
      </pc:sldChg>
      <pc:sldChg chg="addSp delSp modSp new del">
        <pc:chgData name="Guest User" userId="" providerId="Windows Live" clId="Web-{233A12E5-B6E3-6920-D4F9-1325C881EA76}" dt="2024-11-26T05:13:30.182" v="13"/>
        <pc:sldMkLst>
          <pc:docMk/>
          <pc:sldMk cId="3866118080" sldId="332"/>
        </pc:sldMkLst>
      </pc:sldChg>
    </pc:docChg>
  </pc:docChgLst>
  <pc:docChgLst>
    <pc:chgData name="Guest User" providerId="Windows Live" clId="Web-{DB29DC31-0A5F-3729-0DB3-D21D80E3D532}"/>
    <pc:docChg chg="modSld">
      <pc:chgData name="Guest User" userId="" providerId="Windows Live" clId="Web-{DB29DC31-0A5F-3729-0DB3-D21D80E3D532}" dt="2024-11-21T18:50:10.816" v="58" actId="1076"/>
      <pc:docMkLst>
        <pc:docMk/>
      </pc:docMkLst>
      <pc:sldChg chg="modSp">
        <pc:chgData name="Guest User" userId="" providerId="Windows Live" clId="Web-{DB29DC31-0A5F-3729-0DB3-D21D80E3D532}" dt="2024-11-21T18:50:10.816" v="58" actId="1076"/>
        <pc:sldMkLst>
          <pc:docMk/>
          <pc:sldMk cId="2780933336" sldId="288"/>
        </pc:sldMkLst>
        <pc:spChg chg="mod">
          <ac:chgData name="Guest User" userId="" providerId="Windows Live" clId="Web-{DB29DC31-0A5F-3729-0DB3-D21D80E3D532}" dt="2024-11-21T18:50:10.816" v="58" actId="1076"/>
          <ac:spMkLst>
            <pc:docMk/>
            <pc:sldMk cId="2780933336" sldId="288"/>
            <ac:spMk id="5" creationId="{7062BA32-108B-D93E-B307-E9F6F2F2580C}"/>
          </ac:spMkLst>
        </pc:spChg>
      </pc:sldChg>
    </pc:docChg>
  </pc:docChgLst>
  <pc:docChgLst>
    <pc:chgData name="Guest User" providerId="Windows Live" clId="Web-{F47B7CB5-4B15-55FE-56B8-E047631DC07C}"/>
    <pc:docChg chg="modSld">
      <pc:chgData name="Guest User" userId="" providerId="Windows Live" clId="Web-{F47B7CB5-4B15-55FE-56B8-E047631DC07C}" dt="2024-12-01T21:46:10.175" v="90"/>
      <pc:docMkLst>
        <pc:docMk/>
      </pc:docMkLst>
      <pc:sldChg chg="modSp">
        <pc:chgData name="Guest User" userId="" providerId="Windows Live" clId="Web-{F47B7CB5-4B15-55FE-56B8-E047631DC07C}" dt="2024-12-01T20:00:50.526" v="22" actId="1076"/>
        <pc:sldMkLst>
          <pc:docMk/>
          <pc:sldMk cId="1141666437" sldId="303"/>
        </pc:sldMkLst>
        <pc:spChg chg="mod">
          <ac:chgData name="Guest User" userId="" providerId="Windows Live" clId="Web-{F47B7CB5-4B15-55FE-56B8-E047631DC07C}" dt="2024-12-01T20:00:50.526" v="22" actId="1076"/>
          <ac:spMkLst>
            <pc:docMk/>
            <pc:sldMk cId="1141666437" sldId="303"/>
            <ac:spMk id="2" creationId="{4CC8AB25-460F-3C24-E5E2-4D7EA72DDB7D}"/>
          </ac:spMkLst>
        </pc:spChg>
      </pc:sldChg>
      <pc:sldChg chg="addSp delSp modSp">
        <pc:chgData name="Guest User" userId="" providerId="Windows Live" clId="Web-{F47B7CB5-4B15-55FE-56B8-E047631DC07C}" dt="2024-12-01T21:46:10.175" v="90"/>
        <pc:sldMkLst>
          <pc:docMk/>
          <pc:sldMk cId="2896733867" sldId="324"/>
        </pc:sldMkLst>
      </pc:sldChg>
    </pc:docChg>
  </pc:docChgLst>
  <pc:docChgLst>
    <pc:chgData name="Guest User" providerId="Windows Live" clId="Web-{08628871-E056-709B-D91B-2052FFB55F69}"/>
    <pc:docChg chg="modSld">
      <pc:chgData name="Guest User" userId="" providerId="Windows Live" clId="Web-{08628871-E056-709B-D91B-2052FFB55F69}" dt="2024-11-26T00:02:39.334" v="4" actId="1076"/>
      <pc:docMkLst>
        <pc:docMk/>
      </pc:docMkLst>
      <pc:sldChg chg="addSp delSp modSp">
        <pc:chgData name="Guest User" userId="" providerId="Windows Live" clId="Web-{08628871-E056-709B-D91B-2052FFB55F69}" dt="2024-11-26T00:02:39.334" v="4" actId="1076"/>
        <pc:sldMkLst>
          <pc:docMk/>
          <pc:sldMk cId="505860843" sldId="290"/>
        </pc:sldMkLst>
      </pc:sldChg>
    </pc:docChg>
  </pc:docChgLst>
  <pc:docChgLst>
    <pc:chgData name="Guest User" providerId="Windows Live" clId="Web-{F5F82F27-0CD9-1114-B963-489D281D4E56}"/>
    <pc:docChg chg="modSld">
      <pc:chgData name="Guest User" userId="" providerId="Windows Live" clId="Web-{F5F82F27-0CD9-1114-B963-489D281D4E56}" dt="2024-12-01T23:34:41.101" v="432" actId="20577"/>
      <pc:docMkLst>
        <pc:docMk/>
      </pc:docMkLst>
      <pc:sldChg chg="addSp modSp">
        <pc:chgData name="Guest User" userId="" providerId="Windows Live" clId="Web-{F5F82F27-0CD9-1114-B963-489D281D4E56}" dt="2024-12-01T23:34:41.101" v="432" actId="20577"/>
        <pc:sldMkLst>
          <pc:docMk/>
          <pc:sldMk cId="2339494262" sldId="297"/>
        </pc:sldMkLst>
      </pc:sldChg>
      <pc:sldChg chg="modSp">
        <pc:chgData name="Guest User" userId="" providerId="Windows Live" clId="Web-{F5F82F27-0CD9-1114-B963-489D281D4E56}" dt="2024-12-01T19:13:56.825" v="403"/>
        <pc:sldMkLst>
          <pc:docMk/>
          <pc:sldMk cId="2540551323" sldId="359"/>
        </pc:sldMkLst>
        <pc:graphicFrameChg chg="mod modGraphic">
          <ac:chgData name="Guest User" userId="" providerId="Windows Live" clId="Web-{F5F82F27-0CD9-1114-B963-489D281D4E56}" dt="2024-12-01T19:13:56.825" v="403"/>
          <ac:graphicFrameMkLst>
            <pc:docMk/>
            <pc:sldMk cId="2540551323" sldId="359"/>
            <ac:graphicFrameMk id="12" creationId="{C4E78BF5-6080-A53F-6E5D-149EB2082ED9}"/>
          </ac:graphicFrameMkLst>
        </pc:graphicFrameChg>
      </pc:sldChg>
    </pc:docChg>
  </pc:docChgLst>
  <pc:docChgLst>
    <pc:chgData name="Bowen Williamson" userId="54987309887d9d16" providerId="LiveId" clId="{1626C79F-C989-4840-9BE9-6FC1BF234A41}"/>
    <pc:docChg chg="undo redo custSel addSld delSld modSld sldOrd">
      <pc:chgData name="Bowen Williamson" userId="54987309887d9d16" providerId="LiveId" clId="{1626C79F-C989-4840-9BE9-6FC1BF234A41}" dt="2024-12-05T20:31:24.348" v="3919" actId="1036"/>
      <pc:docMkLst>
        <pc:docMk/>
      </pc:docMkLst>
      <pc:sldChg chg="modSp mod">
        <pc:chgData name="Bowen Williamson" userId="54987309887d9d16" providerId="LiveId" clId="{1626C79F-C989-4840-9BE9-6FC1BF234A41}" dt="2024-11-27T17:38:51.662" v="2" actId="120"/>
        <pc:sldMkLst>
          <pc:docMk/>
          <pc:sldMk cId="884846804" sldId="273"/>
        </pc:sldMkLst>
        <pc:spChg chg="mod">
          <ac:chgData name="Bowen Williamson" userId="54987309887d9d16" providerId="LiveId" clId="{1626C79F-C989-4840-9BE9-6FC1BF234A41}" dt="2024-11-27T17:38:51.662" v="2" actId="120"/>
          <ac:spMkLst>
            <pc:docMk/>
            <pc:sldMk cId="884846804" sldId="273"/>
            <ac:spMk id="3" creationId="{66110D45-AB0D-7792-7E20-5BD9B2C53C71}"/>
          </ac:spMkLst>
        </pc:spChg>
      </pc:sldChg>
      <pc:sldChg chg="addSp delSp modSp del mod">
        <pc:chgData name="Bowen Williamson" userId="54987309887d9d16" providerId="LiveId" clId="{1626C79F-C989-4840-9BE9-6FC1BF234A41}" dt="2024-12-01T22:28:52.068" v="3383" actId="2696"/>
        <pc:sldMkLst>
          <pc:docMk/>
          <pc:sldMk cId="3189064440" sldId="279"/>
        </pc:sldMkLst>
      </pc:sldChg>
      <pc:sldChg chg="addSp delSp modSp mod">
        <pc:chgData name="Bowen Williamson" userId="54987309887d9d16" providerId="LiveId" clId="{1626C79F-C989-4840-9BE9-6FC1BF234A41}" dt="2024-11-28T02:50:26.692" v="2448" actId="20577"/>
        <pc:sldMkLst>
          <pc:docMk/>
          <pc:sldMk cId="3848341380" sldId="289"/>
        </pc:sldMkLst>
        <pc:spChg chg="add mod">
          <ac:chgData name="Bowen Williamson" userId="54987309887d9d16" providerId="LiveId" clId="{1626C79F-C989-4840-9BE9-6FC1BF234A41}" dt="2024-11-27T22:01:02.480" v="555" actId="255"/>
          <ac:spMkLst>
            <pc:docMk/>
            <pc:sldMk cId="3848341380" sldId="289"/>
            <ac:spMk id="4" creationId="{4CA073D8-65B7-54E1-8748-4BE3A03B9D43}"/>
          </ac:spMkLst>
        </pc:spChg>
        <pc:spChg chg="add mod">
          <ac:chgData name="Bowen Williamson" userId="54987309887d9d16" providerId="LiveId" clId="{1626C79F-C989-4840-9BE9-6FC1BF234A41}" dt="2024-11-27T22:01:16.655" v="557" actId="1076"/>
          <ac:spMkLst>
            <pc:docMk/>
            <pc:sldMk cId="3848341380" sldId="289"/>
            <ac:spMk id="9" creationId="{0CB8A44E-9292-DAE7-1E4C-BC9186FFBE39}"/>
          </ac:spMkLst>
        </pc:spChg>
        <pc:spChg chg="add mod">
          <ac:chgData name="Bowen Williamson" userId="54987309887d9d16" providerId="LiveId" clId="{1626C79F-C989-4840-9BE9-6FC1BF234A41}" dt="2024-11-27T22:01:38.501" v="560" actId="255"/>
          <ac:spMkLst>
            <pc:docMk/>
            <pc:sldMk cId="3848341380" sldId="289"/>
            <ac:spMk id="10" creationId="{8DA24A7D-EBFB-8137-B02C-7CB91F00EDEC}"/>
          </ac:spMkLst>
        </pc:spChg>
        <pc:spChg chg="add mod">
          <ac:chgData name="Bowen Williamson" userId="54987309887d9d16" providerId="LiveId" clId="{1626C79F-C989-4840-9BE9-6FC1BF234A41}" dt="2024-11-27T22:01:33.720" v="559" actId="255"/>
          <ac:spMkLst>
            <pc:docMk/>
            <pc:sldMk cId="3848341380" sldId="289"/>
            <ac:spMk id="12" creationId="{EC56F583-DE69-1BA3-A831-54B3B9902034}"/>
          </ac:spMkLst>
        </pc:spChg>
        <pc:spChg chg="add mod">
          <ac:chgData name="Bowen Williamson" userId="54987309887d9d16" providerId="LiveId" clId="{1626C79F-C989-4840-9BE9-6FC1BF234A41}" dt="2024-11-28T02:50:26.692" v="2448" actId="20577"/>
          <ac:spMkLst>
            <pc:docMk/>
            <pc:sldMk cId="3848341380" sldId="289"/>
            <ac:spMk id="19" creationId="{D1063BA3-0369-2E85-0773-9593F1418400}"/>
          </ac:spMkLst>
        </pc:spChg>
        <pc:picChg chg="mod">
          <ac:chgData name="Bowen Williamson" userId="54987309887d9d16" providerId="LiveId" clId="{1626C79F-C989-4840-9BE9-6FC1BF234A41}" dt="2024-11-27T23:34:47.941" v="2380" actId="1076"/>
          <ac:picMkLst>
            <pc:docMk/>
            <pc:sldMk cId="3848341380" sldId="289"/>
            <ac:picMk id="6" creationId="{B8A9674C-F4D5-056D-80A2-69A1344B5F04}"/>
          </ac:picMkLst>
        </pc:picChg>
        <pc:picChg chg="add mod modCrop">
          <ac:chgData name="Bowen Williamson" userId="54987309887d9d16" providerId="LiveId" clId="{1626C79F-C989-4840-9BE9-6FC1BF234A41}" dt="2024-11-27T19:00:02.517" v="223" actId="1076"/>
          <ac:picMkLst>
            <pc:docMk/>
            <pc:sldMk cId="3848341380" sldId="289"/>
            <ac:picMk id="7" creationId="{7541D062-67B5-FF52-685D-4874BDF7F695}"/>
          </ac:picMkLst>
        </pc:picChg>
        <pc:cxnChg chg="add mod">
          <ac:chgData name="Bowen Williamson" userId="54987309887d9d16" providerId="LiveId" clId="{1626C79F-C989-4840-9BE9-6FC1BF234A41}" dt="2024-11-27T18:36:38.903" v="198" actId="208"/>
          <ac:cxnSpMkLst>
            <pc:docMk/>
            <pc:sldMk cId="3848341380" sldId="289"/>
            <ac:cxnSpMk id="15" creationId="{7B884763-EA8E-7E23-87CB-740AD95870CF}"/>
          </ac:cxnSpMkLst>
        </pc:cxnChg>
        <pc:cxnChg chg="add mod">
          <ac:chgData name="Bowen Williamson" userId="54987309887d9d16" providerId="LiveId" clId="{1626C79F-C989-4840-9BE9-6FC1BF234A41}" dt="2024-11-27T22:01:22.749" v="558" actId="14100"/>
          <ac:cxnSpMkLst>
            <pc:docMk/>
            <pc:sldMk cId="3848341380" sldId="289"/>
            <ac:cxnSpMk id="21" creationId="{C53E2339-8C94-0977-B8FC-9899F2066291}"/>
          </ac:cxnSpMkLst>
        </pc:cxnChg>
        <pc:cxnChg chg="add mod">
          <ac:chgData name="Bowen Williamson" userId="54987309887d9d16" providerId="LiveId" clId="{1626C79F-C989-4840-9BE9-6FC1BF234A41}" dt="2024-11-27T18:36:33.931" v="196" actId="208"/>
          <ac:cxnSpMkLst>
            <pc:docMk/>
            <pc:sldMk cId="3848341380" sldId="289"/>
            <ac:cxnSpMk id="22" creationId="{2059597E-F6C8-0E24-23E6-6A3679D9F4CE}"/>
          </ac:cxnSpMkLst>
        </pc:cxnChg>
        <pc:cxnChg chg="add mod">
          <ac:chgData name="Bowen Williamson" userId="54987309887d9d16" providerId="LiveId" clId="{1626C79F-C989-4840-9BE9-6FC1BF234A41}" dt="2024-11-27T22:01:38.501" v="560" actId="255"/>
          <ac:cxnSpMkLst>
            <pc:docMk/>
            <pc:sldMk cId="3848341380" sldId="289"/>
            <ac:cxnSpMk id="25" creationId="{8F75030C-1B88-1995-24CA-5DC8D5273459}"/>
          </ac:cxnSpMkLst>
        </pc:cxnChg>
        <pc:cxnChg chg="add mod">
          <ac:chgData name="Bowen Williamson" userId="54987309887d9d16" providerId="LiveId" clId="{1626C79F-C989-4840-9BE9-6FC1BF234A41}" dt="2024-11-27T18:37:18.556" v="208" actId="14100"/>
          <ac:cxnSpMkLst>
            <pc:docMk/>
            <pc:sldMk cId="3848341380" sldId="289"/>
            <ac:cxnSpMk id="28" creationId="{190D1ABD-ECE5-5833-C4E2-6C471821DD32}"/>
          </ac:cxnSpMkLst>
        </pc:cxnChg>
      </pc:sldChg>
      <pc:sldChg chg="addSp delSp modSp mod">
        <pc:chgData name="Bowen Williamson" userId="54987309887d9d16" providerId="LiveId" clId="{1626C79F-C989-4840-9BE9-6FC1BF234A41}" dt="2024-12-01T23:48:43.096" v="3659" actId="255"/>
        <pc:sldMkLst>
          <pc:docMk/>
          <pc:sldMk cId="4206909946" sldId="295"/>
        </pc:sldMkLst>
        <pc:spChg chg="mod">
          <ac:chgData name="Bowen Williamson" userId="54987309887d9d16" providerId="LiveId" clId="{1626C79F-C989-4840-9BE9-6FC1BF234A41}" dt="2024-11-27T22:03:04.542" v="571" actId="14100"/>
          <ac:spMkLst>
            <pc:docMk/>
            <pc:sldMk cId="4206909946" sldId="295"/>
            <ac:spMk id="7" creationId="{2921FE74-C391-3F46-6782-6C564AC30E65}"/>
          </ac:spMkLst>
        </pc:spChg>
        <pc:graphicFrameChg chg="add mod">
          <ac:chgData name="Bowen Williamson" userId="54987309887d9d16" providerId="LiveId" clId="{1626C79F-C989-4840-9BE9-6FC1BF234A41}" dt="2024-12-01T23:48:34.138" v="3658" actId="255"/>
          <ac:graphicFrameMkLst>
            <pc:docMk/>
            <pc:sldMk cId="4206909946" sldId="295"/>
            <ac:graphicFrameMk id="11" creationId="{FC6ECE41-D8EE-0A93-903F-F3EE08361AEC}"/>
          </ac:graphicFrameMkLst>
        </pc:graphicFrameChg>
        <pc:graphicFrameChg chg="add mod">
          <ac:chgData name="Bowen Williamson" userId="54987309887d9d16" providerId="LiveId" clId="{1626C79F-C989-4840-9BE9-6FC1BF234A41}" dt="2024-12-01T23:48:43.096" v="3659" actId="255"/>
          <ac:graphicFrameMkLst>
            <pc:docMk/>
            <pc:sldMk cId="4206909946" sldId="295"/>
            <ac:graphicFrameMk id="15" creationId="{F6395519-9B72-263B-7F42-E2608AA1DBF5}"/>
          </ac:graphicFrameMkLst>
        </pc:graphicFrameChg>
      </pc:sldChg>
      <pc:sldChg chg="modSp mod">
        <pc:chgData name="Bowen Williamson" userId="54987309887d9d16" providerId="LiveId" clId="{1626C79F-C989-4840-9BE9-6FC1BF234A41}" dt="2024-12-02T01:34:40.331" v="3918" actId="20577"/>
        <pc:sldMkLst>
          <pc:docMk/>
          <pc:sldMk cId="2501177782" sldId="304"/>
        </pc:sldMkLst>
        <pc:spChg chg="mod">
          <ac:chgData name="Bowen Williamson" userId="54987309887d9d16" providerId="LiveId" clId="{1626C79F-C989-4840-9BE9-6FC1BF234A41}" dt="2024-12-02T01:34:40.331" v="3918" actId="20577"/>
          <ac:spMkLst>
            <pc:docMk/>
            <pc:sldMk cId="2501177782" sldId="304"/>
            <ac:spMk id="5" creationId="{4474D201-51C5-D230-59AD-66FD7E431813}"/>
          </ac:spMkLst>
        </pc:spChg>
      </pc:sldChg>
      <pc:sldChg chg="addSp delSp modSp mod">
        <pc:chgData name="Bowen Williamson" userId="54987309887d9d16" providerId="LiveId" clId="{1626C79F-C989-4840-9BE9-6FC1BF234A41}" dt="2024-12-02T01:26:16.244" v="3898" actId="207"/>
        <pc:sldMkLst>
          <pc:docMk/>
          <pc:sldMk cId="2200088727" sldId="305"/>
        </pc:sldMkLst>
        <pc:spChg chg="mod">
          <ac:chgData name="Bowen Williamson" userId="54987309887d9d16" providerId="LiveId" clId="{1626C79F-C989-4840-9BE9-6FC1BF234A41}" dt="2024-12-01T23:08:08.356" v="3611" actId="113"/>
          <ac:spMkLst>
            <pc:docMk/>
            <pc:sldMk cId="2200088727" sldId="305"/>
            <ac:spMk id="9" creationId="{70AD03E0-D9C0-3FC4-8FF1-6C20D1A1A847}"/>
          </ac:spMkLst>
        </pc:spChg>
        <pc:spChg chg="mod">
          <ac:chgData name="Bowen Williamson" userId="54987309887d9d16" providerId="LiveId" clId="{1626C79F-C989-4840-9BE9-6FC1BF234A41}" dt="2024-12-01T23:07:51.815" v="3609" actId="113"/>
          <ac:spMkLst>
            <pc:docMk/>
            <pc:sldMk cId="2200088727" sldId="305"/>
            <ac:spMk id="12" creationId="{220CC9FD-6A13-409A-153D-BB7B5159F2DF}"/>
          </ac:spMkLst>
        </pc:spChg>
        <pc:graphicFrameChg chg="add mod">
          <ac:chgData name="Bowen Williamson" userId="54987309887d9d16" providerId="LiveId" clId="{1626C79F-C989-4840-9BE9-6FC1BF234A41}" dt="2024-12-02T01:26:16.244" v="3898" actId="207"/>
          <ac:graphicFrameMkLst>
            <pc:docMk/>
            <pc:sldMk cId="2200088727" sldId="305"/>
            <ac:graphicFrameMk id="4" creationId="{E4102AFB-7BDE-17BE-F35C-3C3C47CFA022}"/>
          </ac:graphicFrameMkLst>
        </pc:graphicFrameChg>
      </pc:sldChg>
      <pc:sldChg chg="del">
        <pc:chgData name="Bowen Williamson" userId="54987309887d9d16" providerId="LiveId" clId="{1626C79F-C989-4840-9BE9-6FC1BF234A41}" dt="2024-11-28T02:53:15.137" v="2518" actId="2696"/>
        <pc:sldMkLst>
          <pc:docMk/>
          <pc:sldMk cId="1868247143" sldId="309"/>
        </pc:sldMkLst>
      </pc:sldChg>
      <pc:sldChg chg="del">
        <pc:chgData name="Bowen Williamson" userId="54987309887d9d16" providerId="LiveId" clId="{1626C79F-C989-4840-9BE9-6FC1BF234A41}" dt="2024-11-28T03:01:28.683" v="2667" actId="2696"/>
        <pc:sldMkLst>
          <pc:docMk/>
          <pc:sldMk cId="1846131704" sldId="310"/>
        </pc:sldMkLst>
      </pc:sldChg>
      <pc:sldChg chg="modSp del mod">
        <pc:chgData name="Bowen Williamson" userId="54987309887d9d16" providerId="LiveId" clId="{1626C79F-C989-4840-9BE9-6FC1BF234A41}" dt="2024-12-01T23:54:16.741" v="3705" actId="2696"/>
        <pc:sldMkLst>
          <pc:docMk/>
          <pc:sldMk cId="3112749674" sldId="326"/>
        </pc:sldMkLst>
      </pc:sldChg>
      <pc:sldChg chg="addSp delSp modSp mod">
        <pc:chgData name="Bowen Williamson" userId="54987309887d9d16" providerId="LiveId" clId="{1626C79F-C989-4840-9BE9-6FC1BF234A41}" dt="2024-11-27T22:04:31.737" v="577" actId="255"/>
        <pc:sldMkLst>
          <pc:docMk/>
          <pc:sldMk cId="2209026803" sldId="330"/>
        </pc:sldMkLst>
        <pc:graphicFrameChg chg="add mod">
          <ac:chgData name="Bowen Williamson" userId="54987309887d9d16" providerId="LiveId" clId="{1626C79F-C989-4840-9BE9-6FC1BF234A41}" dt="2024-11-27T22:04:31.737" v="577" actId="255"/>
          <ac:graphicFrameMkLst>
            <pc:docMk/>
            <pc:sldMk cId="2209026803" sldId="330"/>
            <ac:graphicFrameMk id="9" creationId="{43A966B3-6203-63D4-D73E-6B9721AB8374}"/>
          </ac:graphicFrameMkLst>
        </pc:graphicFrameChg>
      </pc:sldChg>
      <pc:sldChg chg="addSp delSp modSp mod">
        <pc:chgData name="Bowen Williamson" userId="54987309887d9d16" providerId="LiveId" clId="{1626C79F-C989-4840-9BE9-6FC1BF234A41}" dt="2024-11-27T22:50:09.575" v="1653" actId="120"/>
        <pc:sldMkLst>
          <pc:docMk/>
          <pc:sldMk cId="3881440243" sldId="331"/>
        </pc:sldMkLst>
        <pc:spChg chg="add mod">
          <ac:chgData name="Bowen Williamson" userId="54987309887d9d16" providerId="LiveId" clId="{1626C79F-C989-4840-9BE9-6FC1BF234A41}" dt="2024-11-27T22:15:31.668" v="719" actId="1076"/>
          <ac:spMkLst>
            <pc:docMk/>
            <pc:sldMk cId="3881440243" sldId="331"/>
            <ac:spMk id="7" creationId="{3B14D779-517A-722B-CD19-4C656392B1F8}"/>
          </ac:spMkLst>
        </pc:spChg>
        <pc:graphicFrameChg chg="add mod modGraphic">
          <ac:chgData name="Bowen Williamson" userId="54987309887d9d16" providerId="LiveId" clId="{1626C79F-C989-4840-9BE9-6FC1BF234A41}" dt="2024-11-27T22:50:09.575" v="1653" actId="120"/>
          <ac:graphicFrameMkLst>
            <pc:docMk/>
            <pc:sldMk cId="3881440243" sldId="331"/>
            <ac:graphicFrameMk id="9" creationId="{512F5672-EA97-1361-7228-E7F9F41956F2}"/>
          </ac:graphicFrameMkLst>
        </pc:graphicFrameChg>
        <pc:picChg chg="add mod modCrop">
          <ac:chgData name="Bowen Williamson" userId="54987309887d9d16" providerId="LiveId" clId="{1626C79F-C989-4840-9BE9-6FC1BF234A41}" dt="2024-11-27T22:10:40.209" v="614" actId="1036"/>
          <ac:picMkLst>
            <pc:docMk/>
            <pc:sldMk cId="3881440243" sldId="331"/>
            <ac:picMk id="17" creationId="{EF21D75F-9DC7-294C-BF9A-3F0AA88A03DC}"/>
          </ac:picMkLst>
        </pc:picChg>
      </pc:sldChg>
      <pc:sldChg chg="addSp modSp mod">
        <pc:chgData name="Bowen Williamson" userId="54987309887d9d16" providerId="LiveId" clId="{1626C79F-C989-4840-9BE9-6FC1BF234A41}" dt="2024-12-01T22:56:26.932" v="3548" actId="1076"/>
        <pc:sldMkLst>
          <pc:docMk/>
          <pc:sldMk cId="4041044035" sldId="332"/>
        </pc:sldMkLst>
        <pc:spChg chg="mod">
          <ac:chgData name="Bowen Williamson" userId="54987309887d9d16" providerId="LiveId" clId="{1626C79F-C989-4840-9BE9-6FC1BF234A41}" dt="2024-11-27T22:19:11.904" v="829" actId="20577"/>
          <ac:spMkLst>
            <pc:docMk/>
            <pc:sldMk cId="4041044035" sldId="332"/>
            <ac:spMk id="2" creationId="{277D4432-5F8D-7327-338D-9DBE82C9011D}"/>
          </ac:spMkLst>
        </pc:spChg>
        <pc:spChg chg="add mod">
          <ac:chgData name="Bowen Williamson" userId="54987309887d9d16" providerId="LiveId" clId="{1626C79F-C989-4840-9BE9-6FC1BF234A41}" dt="2024-11-27T22:33:15.073" v="1242" actId="20577"/>
          <ac:spMkLst>
            <pc:docMk/>
            <pc:sldMk cId="4041044035" sldId="332"/>
            <ac:spMk id="9" creationId="{8BA63FB5-004C-36C2-40F9-53F40550912A}"/>
          </ac:spMkLst>
        </pc:spChg>
        <pc:graphicFrameChg chg="add mod modGraphic">
          <ac:chgData name="Bowen Williamson" userId="54987309887d9d16" providerId="LiveId" clId="{1626C79F-C989-4840-9BE9-6FC1BF234A41}" dt="2024-11-27T22:50:20.215" v="1658" actId="20577"/>
          <ac:graphicFrameMkLst>
            <pc:docMk/>
            <pc:sldMk cId="4041044035" sldId="332"/>
            <ac:graphicFrameMk id="7" creationId="{D863F337-EB12-BD2A-7E84-CD5602315D35}"/>
          </ac:graphicFrameMkLst>
        </pc:graphicFrameChg>
        <pc:picChg chg="add mod modCrop">
          <ac:chgData name="Bowen Williamson" userId="54987309887d9d16" providerId="LiveId" clId="{1626C79F-C989-4840-9BE9-6FC1BF234A41}" dt="2024-12-01T22:56:26.932" v="3548" actId="1076"/>
          <ac:picMkLst>
            <pc:docMk/>
            <pc:sldMk cId="4041044035" sldId="332"/>
            <ac:picMk id="5" creationId="{426677C0-E8E3-4A9F-1C9C-BAAA7FF19A86}"/>
          </ac:picMkLst>
        </pc:picChg>
      </pc:sldChg>
      <pc:sldChg chg="addSp modSp mod">
        <pc:chgData name="Bowen Williamson" userId="54987309887d9d16" providerId="LiveId" clId="{1626C79F-C989-4840-9BE9-6FC1BF234A41}" dt="2024-12-05T20:31:24.348" v="3919" actId="1036"/>
        <pc:sldMkLst>
          <pc:docMk/>
          <pc:sldMk cId="471907650" sldId="333"/>
        </pc:sldMkLst>
        <pc:spChg chg="mod">
          <ac:chgData name="Bowen Williamson" userId="54987309887d9d16" providerId="LiveId" clId="{1626C79F-C989-4840-9BE9-6FC1BF234A41}" dt="2024-11-27T22:19:46.727" v="851" actId="20577"/>
          <ac:spMkLst>
            <pc:docMk/>
            <pc:sldMk cId="471907650" sldId="333"/>
            <ac:spMk id="2" creationId="{277D4432-5F8D-7327-338D-9DBE82C9011D}"/>
          </ac:spMkLst>
        </pc:spChg>
        <pc:spChg chg="add mod">
          <ac:chgData name="Bowen Williamson" userId="54987309887d9d16" providerId="LiveId" clId="{1626C79F-C989-4840-9BE9-6FC1BF234A41}" dt="2024-11-27T22:46:20.580" v="1503" actId="20577"/>
          <ac:spMkLst>
            <pc:docMk/>
            <pc:sldMk cId="471907650" sldId="333"/>
            <ac:spMk id="9" creationId="{9D323985-F51B-1188-5DA5-147FF9C4F42E}"/>
          </ac:spMkLst>
        </pc:spChg>
        <pc:graphicFrameChg chg="add mod modGraphic">
          <ac:chgData name="Bowen Williamson" userId="54987309887d9d16" providerId="LiveId" clId="{1626C79F-C989-4840-9BE9-6FC1BF234A41}" dt="2024-12-01T22:56:51.449" v="3549" actId="313"/>
          <ac:graphicFrameMkLst>
            <pc:docMk/>
            <pc:sldMk cId="471907650" sldId="333"/>
            <ac:graphicFrameMk id="7" creationId="{44788E2D-FA10-DFDA-1818-9833050BF71B}"/>
          </ac:graphicFrameMkLst>
        </pc:graphicFrameChg>
        <pc:picChg chg="add mod modCrop">
          <ac:chgData name="Bowen Williamson" userId="54987309887d9d16" providerId="LiveId" clId="{1626C79F-C989-4840-9BE9-6FC1BF234A41}" dt="2024-12-05T20:31:24.348" v="3919" actId="1036"/>
          <ac:picMkLst>
            <pc:docMk/>
            <pc:sldMk cId="471907650" sldId="333"/>
            <ac:picMk id="5" creationId="{7E69E9B8-45C6-B5E3-4CAE-9D8B498F2E61}"/>
          </ac:picMkLst>
        </pc:picChg>
      </pc:sldChg>
      <pc:sldChg chg="addSp delSp modSp mod ord">
        <pc:chgData name="Bowen Williamson" userId="54987309887d9d16" providerId="LiveId" clId="{1626C79F-C989-4840-9BE9-6FC1BF234A41}" dt="2024-12-01T22:50:00.103" v="3457" actId="20577"/>
        <pc:sldMkLst>
          <pc:docMk/>
          <pc:sldMk cId="4103816314" sldId="334"/>
        </pc:sldMkLst>
        <pc:spChg chg="mod">
          <ac:chgData name="Bowen Williamson" userId="54987309887d9d16" providerId="LiveId" clId="{1626C79F-C989-4840-9BE9-6FC1BF234A41}" dt="2024-11-27T22:20:57.371" v="913" actId="20577"/>
          <ac:spMkLst>
            <pc:docMk/>
            <pc:sldMk cId="4103816314" sldId="334"/>
            <ac:spMk id="2" creationId="{277D4432-5F8D-7327-338D-9DBE82C9011D}"/>
          </ac:spMkLst>
        </pc:spChg>
        <pc:spChg chg="add mod">
          <ac:chgData name="Bowen Williamson" userId="54987309887d9d16" providerId="LiveId" clId="{1626C79F-C989-4840-9BE9-6FC1BF234A41}" dt="2024-11-27T22:56:33.588" v="1773" actId="20577"/>
          <ac:spMkLst>
            <pc:docMk/>
            <pc:sldMk cId="4103816314" sldId="334"/>
            <ac:spMk id="4" creationId="{999CE6C3-0281-06EE-95F2-D5F7CB83B2E0}"/>
          </ac:spMkLst>
        </pc:spChg>
        <pc:graphicFrameChg chg="add mod modGraphic">
          <ac:chgData name="Bowen Williamson" userId="54987309887d9d16" providerId="LiveId" clId="{1626C79F-C989-4840-9BE9-6FC1BF234A41}" dt="2024-12-01T22:50:00.103" v="3457" actId="20577"/>
          <ac:graphicFrameMkLst>
            <pc:docMk/>
            <pc:sldMk cId="4103816314" sldId="334"/>
            <ac:graphicFrameMk id="5" creationId="{25E717AE-8AE9-B727-78EB-1121F25EDBA6}"/>
          </ac:graphicFrameMkLst>
        </pc:graphicFrameChg>
        <pc:picChg chg="add mod modCrop">
          <ac:chgData name="Bowen Williamson" userId="54987309887d9d16" providerId="LiveId" clId="{1626C79F-C989-4840-9BE9-6FC1BF234A41}" dt="2024-11-28T06:45:45.140" v="3022" actId="1036"/>
          <ac:picMkLst>
            <pc:docMk/>
            <pc:sldMk cId="4103816314" sldId="334"/>
            <ac:picMk id="13" creationId="{E8A5376A-3A1B-7952-E7A6-FB1318F15DE8}"/>
          </ac:picMkLst>
        </pc:picChg>
      </pc:sldChg>
      <pc:sldChg chg="modSp mod">
        <pc:chgData name="Bowen Williamson" userId="54987309887d9d16" providerId="LiveId" clId="{1626C79F-C989-4840-9BE9-6FC1BF234A41}" dt="2024-11-27T23:36:59.971" v="2433" actId="207"/>
        <pc:sldMkLst>
          <pc:docMk/>
          <pc:sldMk cId="2928735646" sldId="335"/>
        </pc:sldMkLst>
      </pc:sldChg>
      <pc:sldChg chg="addSp delSp modSp add mod">
        <pc:chgData name="Bowen Williamson" userId="54987309887d9d16" providerId="LiveId" clId="{1626C79F-C989-4840-9BE9-6FC1BF234A41}" dt="2024-11-28T04:44:40.201" v="2775" actId="20577"/>
        <pc:sldMkLst>
          <pc:docMk/>
          <pc:sldMk cId="1910587941" sldId="336"/>
        </pc:sldMkLst>
        <pc:spChg chg="add mod">
          <ac:chgData name="Bowen Williamson" userId="54987309887d9d16" providerId="LiveId" clId="{1626C79F-C989-4840-9BE9-6FC1BF234A41}" dt="2024-11-27T23:34:36.481" v="2378" actId="20577"/>
          <ac:spMkLst>
            <pc:docMk/>
            <pc:sldMk cId="1910587941" sldId="336"/>
            <ac:spMk id="9" creationId="{1F6E7F69-363E-9BE5-F1DE-599A56ED62E8}"/>
          </ac:spMkLst>
        </pc:spChg>
        <pc:spChg chg="add mod">
          <ac:chgData name="Bowen Williamson" userId="54987309887d9d16" providerId="LiveId" clId="{1626C79F-C989-4840-9BE9-6FC1BF234A41}" dt="2024-11-28T04:44:40.201" v="2775" actId="20577"/>
          <ac:spMkLst>
            <pc:docMk/>
            <pc:sldMk cId="1910587941" sldId="336"/>
            <ac:spMk id="28" creationId="{F7E617D6-5B28-2D91-F5A7-9BC6B30F3000}"/>
          </ac:spMkLst>
        </pc:spChg>
        <pc:spChg chg="add mod">
          <ac:chgData name="Bowen Williamson" userId="54987309887d9d16" providerId="LiveId" clId="{1626C79F-C989-4840-9BE9-6FC1BF234A41}" dt="2024-11-28T04:44:32.205" v="2771" actId="1076"/>
          <ac:spMkLst>
            <pc:docMk/>
            <pc:sldMk cId="1910587941" sldId="336"/>
            <ac:spMk id="35" creationId="{2A527159-4CEB-B901-3458-027CB31184EA}"/>
          </ac:spMkLst>
        </pc:spChg>
        <pc:picChg chg="add mod modCrop">
          <ac:chgData name="Bowen Williamson" userId="54987309887d9d16" providerId="LiveId" clId="{1626C79F-C989-4840-9BE9-6FC1BF234A41}" dt="2024-11-28T04:39:20.306" v="2688" actId="14100"/>
          <ac:picMkLst>
            <pc:docMk/>
            <pc:sldMk cId="1910587941" sldId="336"/>
            <ac:picMk id="12" creationId="{AF4D68B9-2FBD-C09F-8249-0E8A4B9261B4}"/>
          </ac:picMkLst>
        </pc:picChg>
        <pc:picChg chg="mod">
          <ac:chgData name="Bowen Williamson" userId="54987309887d9d16" providerId="LiveId" clId="{1626C79F-C989-4840-9BE9-6FC1BF234A41}" dt="2024-11-28T04:43:45.623" v="2763" actId="1076"/>
          <ac:picMkLst>
            <pc:docMk/>
            <pc:sldMk cId="1910587941" sldId="336"/>
            <ac:picMk id="14" creationId="{BEE7B584-85D4-B9D1-E571-852A8B9B2DCC}"/>
          </ac:picMkLst>
        </pc:picChg>
        <pc:cxnChg chg="add mod">
          <ac:chgData name="Bowen Williamson" userId="54987309887d9d16" providerId="LiveId" clId="{1626C79F-C989-4840-9BE9-6FC1BF234A41}" dt="2024-11-28T04:41:33.845" v="2733" actId="1076"/>
          <ac:cxnSpMkLst>
            <pc:docMk/>
            <pc:sldMk cId="1910587941" sldId="336"/>
            <ac:cxnSpMk id="15" creationId="{559BEA81-4F49-56A8-F92C-340DC87784BE}"/>
          </ac:cxnSpMkLst>
        </pc:cxnChg>
        <pc:cxnChg chg="add mod">
          <ac:chgData name="Bowen Williamson" userId="54987309887d9d16" providerId="LiveId" clId="{1626C79F-C989-4840-9BE9-6FC1BF234A41}" dt="2024-11-28T04:44:18.096" v="2769" actId="1076"/>
          <ac:cxnSpMkLst>
            <pc:docMk/>
            <pc:sldMk cId="1910587941" sldId="336"/>
            <ac:cxnSpMk id="29" creationId="{0594E0A1-55BE-F84D-FB2E-8EA6FC7F8851}"/>
          </ac:cxnSpMkLst>
        </pc:cxnChg>
      </pc:sldChg>
      <pc:sldChg chg="addSp delSp modSp add mod">
        <pc:chgData name="Bowen Williamson" userId="54987309887d9d16" providerId="LiveId" clId="{1626C79F-C989-4840-9BE9-6FC1BF234A41}" dt="2024-11-28T02:52:36.131" v="2517" actId="14100"/>
        <pc:sldMkLst>
          <pc:docMk/>
          <pc:sldMk cId="1645903012" sldId="337"/>
        </pc:sldMkLst>
        <pc:spChg chg="mod">
          <ac:chgData name="Bowen Williamson" userId="54987309887d9d16" providerId="LiveId" clId="{1626C79F-C989-4840-9BE9-6FC1BF234A41}" dt="2024-11-27T19:06:13.194" v="281" actId="20577"/>
          <ac:spMkLst>
            <pc:docMk/>
            <pc:sldMk cId="1645903012" sldId="337"/>
            <ac:spMk id="2" creationId="{27EA14DE-4C5E-64E8-637E-483804BD5005}"/>
          </ac:spMkLst>
        </pc:spChg>
        <pc:spChg chg="add mod ord">
          <ac:chgData name="Bowen Williamson" userId="54987309887d9d16" providerId="LiveId" clId="{1626C79F-C989-4840-9BE9-6FC1BF234A41}" dt="2024-11-27T22:00:53.220" v="554" actId="255"/>
          <ac:spMkLst>
            <pc:docMk/>
            <pc:sldMk cId="1645903012" sldId="337"/>
            <ac:spMk id="9" creationId="{10E0D739-7998-CB54-0990-3CF7CE69C15B}"/>
          </ac:spMkLst>
        </pc:spChg>
        <pc:spChg chg="add mod ord">
          <ac:chgData name="Bowen Williamson" userId="54987309887d9d16" providerId="LiveId" clId="{1626C79F-C989-4840-9BE9-6FC1BF234A41}" dt="2024-11-28T02:52:33.728" v="2516" actId="1076"/>
          <ac:spMkLst>
            <pc:docMk/>
            <pc:sldMk cId="1645903012" sldId="337"/>
            <ac:spMk id="10" creationId="{35B9C62C-23C5-1EC7-4510-FF0D6E5F7906}"/>
          </ac:spMkLst>
        </pc:spChg>
        <pc:picChg chg="add mod ord modCrop">
          <ac:chgData name="Bowen Williamson" userId="54987309887d9d16" providerId="LiveId" clId="{1626C79F-C989-4840-9BE9-6FC1BF234A41}" dt="2024-11-27T21:46:25.599" v="499" actId="1037"/>
          <ac:picMkLst>
            <pc:docMk/>
            <pc:sldMk cId="1645903012" sldId="337"/>
            <ac:picMk id="24" creationId="{1DA069FA-D748-A3DB-DAA3-DF0C9F0C9AE4}"/>
          </ac:picMkLst>
        </pc:picChg>
        <pc:cxnChg chg="add mod">
          <ac:chgData name="Bowen Williamson" userId="54987309887d9d16" providerId="LiveId" clId="{1626C79F-C989-4840-9BE9-6FC1BF234A41}" dt="2024-11-28T02:52:36.131" v="2517" actId="14100"/>
          <ac:cxnSpMkLst>
            <pc:docMk/>
            <pc:sldMk cId="1645903012" sldId="337"/>
            <ac:cxnSpMk id="15" creationId="{19722B00-398B-7608-B450-EE3104A1DE4A}"/>
          </ac:cxnSpMkLst>
        </pc:cxnChg>
        <pc:cxnChg chg="add mod">
          <ac:chgData name="Bowen Williamson" userId="54987309887d9d16" providerId="LiveId" clId="{1626C79F-C989-4840-9BE9-6FC1BF234A41}" dt="2024-11-27T22:00:53.220" v="554" actId="255"/>
          <ac:cxnSpMkLst>
            <pc:docMk/>
            <pc:sldMk cId="1645903012" sldId="337"/>
            <ac:cxnSpMk id="19" creationId="{353A3235-AC02-4D31-B656-C7EE1DF11A51}"/>
          </ac:cxnSpMkLst>
        </pc:cxnChg>
      </pc:sldChg>
      <pc:sldChg chg="modSp add del mod">
        <pc:chgData name="Bowen Williamson" userId="54987309887d9d16" providerId="LiveId" clId="{1626C79F-C989-4840-9BE9-6FC1BF234A41}" dt="2024-11-28T02:52:14.428" v="2515" actId="2696"/>
        <pc:sldMkLst>
          <pc:docMk/>
          <pc:sldMk cId="3426469189" sldId="338"/>
        </pc:sldMkLst>
      </pc:sldChg>
      <pc:sldChg chg="modSp add del mod">
        <pc:chgData name="Bowen Williamson" userId="54987309887d9d16" providerId="LiveId" clId="{1626C79F-C989-4840-9BE9-6FC1BF234A41}" dt="2024-11-28T02:59:40.273" v="2660" actId="2696"/>
        <pc:sldMkLst>
          <pc:docMk/>
          <pc:sldMk cId="2964067789" sldId="339"/>
        </pc:sldMkLst>
      </pc:sldChg>
      <pc:sldChg chg="modSp add mod">
        <pc:chgData name="Bowen Williamson" userId="54987309887d9d16" providerId="LiveId" clId="{1626C79F-C989-4840-9BE9-6FC1BF234A41}" dt="2024-12-01T22:33:35.373" v="3387" actId="207"/>
        <pc:sldMkLst>
          <pc:docMk/>
          <pc:sldMk cId="321211917" sldId="340"/>
        </pc:sldMkLst>
        <pc:spChg chg="mod">
          <ac:chgData name="Bowen Williamson" userId="54987309887d9d16" providerId="LiveId" clId="{1626C79F-C989-4840-9BE9-6FC1BF234A41}" dt="2024-12-01T22:33:35.373" v="3387" actId="207"/>
          <ac:spMkLst>
            <pc:docMk/>
            <pc:sldMk cId="321211917" sldId="340"/>
            <ac:spMk id="2" creationId="{424427F1-0EE6-0276-C891-1E7F5AC2D681}"/>
          </ac:spMkLst>
        </pc:spChg>
      </pc:sldChg>
      <pc:sldChg chg="modSp add mod">
        <pc:chgData name="Bowen Williamson" userId="54987309887d9d16" providerId="LiveId" clId="{1626C79F-C989-4840-9BE9-6FC1BF234A41}" dt="2024-11-27T22:22:39.662" v="971" actId="20577"/>
        <pc:sldMkLst>
          <pc:docMk/>
          <pc:sldMk cId="3166421843" sldId="341"/>
        </pc:sldMkLst>
      </pc:sldChg>
      <pc:sldChg chg="modSp add del mod">
        <pc:chgData name="Bowen Williamson" userId="54987309887d9d16" providerId="LiveId" clId="{1626C79F-C989-4840-9BE9-6FC1BF234A41}" dt="2024-11-27T23:37:12.354" v="2434" actId="2696"/>
        <pc:sldMkLst>
          <pc:docMk/>
          <pc:sldMk cId="1384341922" sldId="342"/>
        </pc:sldMkLst>
      </pc:sldChg>
      <pc:sldChg chg="addSp delSp modSp add mod">
        <pc:chgData name="Bowen Williamson" userId="54987309887d9d16" providerId="LiveId" clId="{1626C79F-C989-4840-9BE9-6FC1BF234A41}" dt="2024-11-30T05:34:06.732" v="3078" actId="20577"/>
        <pc:sldMkLst>
          <pc:docMk/>
          <pc:sldMk cId="196823273" sldId="343"/>
        </pc:sldMkLst>
        <pc:spChg chg="mod">
          <ac:chgData name="Bowen Williamson" userId="54987309887d9d16" providerId="LiveId" clId="{1626C79F-C989-4840-9BE9-6FC1BF234A41}" dt="2024-11-27T23:05:10.637" v="1949" actId="20577"/>
          <ac:spMkLst>
            <pc:docMk/>
            <pc:sldMk cId="196823273" sldId="343"/>
            <ac:spMk id="2" creationId="{13AFD1B8-177A-C89E-E72E-5E309B0A1637}"/>
          </ac:spMkLst>
        </pc:spChg>
        <pc:spChg chg="mod">
          <ac:chgData name="Bowen Williamson" userId="54987309887d9d16" providerId="LiveId" clId="{1626C79F-C989-4840-9BE9-6FC1BF234A41}" dt="2024-11-27T23:05:22.634" v="1976" actId="20577"/>
          <ac:spMkLst>
            <pc:docMk/>
            <pc:sldMk cId="196823273" sldId="343"/>
            <ac:spMk id="9" creationId="{710A0829-A848-75B1-2E66-55B186C2AEC6}"/>
          </ac:spMkLst>
        </pc:spChg>
        <pc:graphicFrameChg chg="add del modGraphic">
          <ac:chgData name="Bowen Williamson" userId="54987309887d9d16" providerId="LiveId" clId="{1626C79F-C989-4840-9BE9-6FC1BF234A41}" dt="2024-11-30T05:34:06.732" v="3078" actId="20577"/>
          <ac:graphicFrameMkLst>
            <pc:docMk/>
            <pc:sldMk cId="196823273" sldId="343"/>
            <ac:graphicFrameMk id="7" creationId="{16A2BC7C-4165-C57C-496D-F791206EF0B4}"/>
          </ac:graphicFrameMkLst>
        </pc:graphicFrameChg>
        <pc:picChg chg="add mod">
          <ac:chgData name="Bowen Williamson" userId="54987309887d9d16" providerId="LiveId" clId="{1626C79F-C989-4840-9BE9-6FC1BF234A41}" dt="2024-11-30T05:32:57.783" v="3076" actId="1038"/>
          <ac:picMkLst>
            <pc:docMk/>
            <pc:sldMk cId="196823273" sldId="343"/>
            <ac:picMk id="5" creationId="{D008093E-6BD8-6D1D-CB87-460054E877AA}"/>
          </ac:picMkLst>
        </pc:picChg>
      </pc:sldChg>
      <pc:sldChg chg="addSp modSp add mod">
        <pc:chgData name="Bowen Williamson" userId="54987309887d9d16" providerId="LiveId" clId="{1626C79F-C989-4840-9BE9-6FC1BF234A41}" dt="2024-11-27T23:27:29.633" v="2357" actId="14734"/>
        <pc:sldMkLst>
          <pc:docMk/>
          <pc:sldMk cId="699855733" sldId="344"/>
        </pc:sldMkLst>
        <pc:spChg chg="mod">
          <ac:chgData name="Bowen Williamson" userId="54987309887d9d16" providerId="LiveId" clId="{1626C79F-C989-4840-9BE9-6FC1BF234A41}" dt="2024-11-27T23:15:47.184" v="2210" actId="20577"/>
          <ac:spMkLst>
            <pc:docMk/>
            <pc:sldMk cId="699855733" sldId="344"/>
            <ac:spMk id="2" creationId="{AB8F57D4-4E8A-BF01-D5DB-B804E9CF7099}"/>
          </ac:spMkLst>
        </pc:spChg>
        <pc:spChg chg="add mod">
          <ac:chgData name="Bowen Williamson" userId="54987309887d9d16" providerId="LiveId" clId="{1626C79F-C989-4840-9BE9-6FC1BF234A41}" dt="2024-11-27T23:17:17.439" v="2241" actId="14100"/>
          <ac:spMkLst>
            <pc:docMk/>
            <pc:sldMk cId="699855733" sldId="344"/>
            <ac:spMk id="4" creationId="{6EF0BCC4-D89E-3130-E6F6-4452FC01DB17}"/>
          </ac:spMkLst>
        </pc:spChg>
        <pc:graphicFrameChg chg="add mod ord modGraphic">
          <ac:chgData name="Bowen Williamson" userId="54987309887d9d16" providerId="LiveId" clId="{1626C79F-C989-4840-9BE9-6FC1BF234A41}" dt="2024-11-27T23:27:29.633" v="2357" actId="14734"/>
          <ac:graphicFrameMkLst>
            <pc:docMk/>
            <pc:sldMk cId="699855733" sldId="344"/>
            <ac:graphicFrameMk id="5" creationId="{09CC79B0-000D-13A4-D0A7-3F242193EBC6}"/>
          </ac:graphicFrameMkLst>
        </pc:graphicFrameChg>
        <pc:picChg chg="add mod modCrop">
          <ac:chgData name="Bowen Williamson" userId="54987309887d9d16" providerId="LiveId" clId="{1626C79F-C989-4840-9BE9-6FC1BF234A41}" dt="2024-11-27T23:27:01.524" v="2350" actId="1038"/>
          <ac:picMkLst>
            <pc:docMk/>
            <pc:sldMk cId="699855733" sldId="344"/>
            <ac:picMk id="9" creationId="{73AD96B9-EDCB-C943-D0C8-E08A32C4320D}"/>
          </ac:picMkLst>
        </pc:picChg>
      </pc:sldChg>
      <pc:sldChg chg="addSp delSp modSp add mod">
        <pc:chgData name="Bowen Williamson" userId="54987309887d9d16" providerId="LiveId" clId="{1626C79F-C989-4840-9BE9-6FC1BF234A41}" dt="2024-11-28T02:52:01.553" v="2514" actId="20577"/>
        <pc:sldMkLst>
          <pc:docMk/>
          <pc:sldMk cId="2972032754" sldId="345"/>
        </pc:sldMkLst>
        <pc:spChg chg="add mod">
          <ac:chgData name="Bowen Williamson" userId="54987309887d9d16" providerId="LiveId" clId="{1626C79F-C989-4840-9BE9-6FC1BF234A41}" dt="2024-11-28T02:52:01.553" v="2514" actId="20577"/>
          <ac:spMkLst>
            <pc:docMk/>
            <pc:sldMk cId="2972032754" sldId="345"/>
            <ac:spMk id="9" creationId="{0909470E-A70F-2EA3-0E89-B070374D7AD5}"/>
          </ac:spMkLst>
        </pc:spChg>
      </pc:sldChg>
      <pc:sldChg chg="addSp delSp modSp add mod">
        <pc:chgData name="Bowen Williamson" userId="54987309887d9d16" providerId="LiveId" clId="{1626C79F-C989-4840-9BE9-6FC1BF234A41}" dt="2024-11-28T03:00:41.718" v="2666" actId="14100"/>
        <pc:sldMkLst>
          <pc:docMk/>
          <pc:sldMk cId="2754137497" sldId="346"/>
        </pc:sldMkLst>
        <pc:spChg chg="add mod">
          <ac:chgData name="Bowen Williamson" userId="54987309887d9d16" providerId="LiveId" clId="{1626C79F-C989-4840-9BE9-6FC1BF234A41}" dt="2024-11-28T02:54:17.257" v="2542" actId="20577"/>
          <ac:spMkLst>
            <pc:docMk/>
            <pc:sldMk cId="2754137497" sldId="346"/>
            <ac:spMk id="9" creationId="{03E52CCC-11B2-1C9B-CABF-753EF8A6B345}"/>
          </ac:spMkLst>
        </pc:spChg>
        <pc:spChg chg="add mod">
          <ac:chgData name="Bowen Williamson" userId="54987309887d9d16" providerId="LiveId" clId="{1626C79F-C989-4840-9BE9-6FC1BF234A41}" dt="2024-11-28T02:57:29.200" v="2598" actId="1036"/>
          <ac:spMkLst>
            <pc:docMk/>
            <pc:sldMk cId="2754137497" sldId="346"/>
            <ac:spMk id="11" creationId="{429E7DD4-CBC0-4DEA-B687-641518C7C8C6}"/>
          </ac:spMkLst>
        </pc:spChg>
        <pc:spChg chg="add mod ord">
          <ac:chgData name="Bowen Williamson" userId="54987309887d9d16" providerId="LiveId" clId="{1626C79F-C989-4840-9BE9-6FC1BF234A41}" dt="2024-11-28T02:58:07.830" v="2629" actId="170"/>
          <ac:spMkLst>
            <pc:docMk/>
            <pc:sldMk cId="2754137497" sldId="346"/>
            <ac:spMk id="21" creationId="{2CD15C66-2C94-096E-9C1B-319BFE9EB462}"/>
          </ac:spMkLst>
        </pc:spChg>
        <pc:spChg chg="add mod ord">
          <ac:chgData name="Bowen Williamson" userId="54987309887d9d16" providerId="LiveId" clId="{1626C79F-C989-4840-9BE9-6FC1BF234A41}" dt="2024-11-28T03:00:29.967" v="2665" actId="170"/>
          <ac:spMkLst>
            <pc:docMk/>
            <pc:sldMk cId="2754137497" sldId="346"/>
            <ac:spMk id="25" creationId="{6932F904-AF53-2C8B-0499-FA1207BC3C22}"/>
          </ac:spMkLst>
        </pc:spChg>
        <pc:picChg chg="mod">
          <ac:chgData name="Bowen Williamson" userId="54987309887d9d16" providerId="LiveId" clId="{1626C79F-C989-4840-9BE9-6FC1BF234A41}" dt="2024-11-28T02:57:13.220" v="2581" actId="12788"/>
          <ac:picMkLst>
            <pc:docMk/>
            <pc:sldMk cId="2754137497" sldId="346"/>
            <ac:picMk id="7" creationId="{4F4C3E40-552C-4723-C51C-C038CE3FAA4B}"/>
          </ac:picMkLst>
        </pc:picChg>
        <pc:cxnChg chg="add mod">
          <ac:chgData name="Bowen Williamson" userId="54987309887d9d16" providerId="LiveId" clId="{1626C79F-C989-4840-9BE9-6FC1BF234A41}" dt="2024-11-28T02:56:59.400" v="2579" actId="14100"/>
          <ac:cxnSpMkLst>
            <pc:docMk/>
            <pc:sldMk cId="2754137497" sldId="346"/>
            <ac:cxnSpMk id="13" creationId="{834627CB-50AB-FF9D-858C-B3EE0644255D}"/>
          </ac:cxnSpMkLst>
        </pc:cxnChg>
        <pc:cxnChg chg="mod">
          <ac:chgData name="Bowen Williamson" userId="54987309887d9d16" providerId="LiveId" clId="{1626C79F-C989-4840-9BE9-6FC1BF234A41}" dt="2024-11-28T02:58:14.075" v="2630" actId="14100"/>
          <ac:cxnSpMkLst>
            <pc:docMk/>
            <pc:sldMk cId="2754137497" sldId="346"/>
            <ac:cxnSpMk id="15" creationId="{B884D28C-1D78-7BCC-3ADF-3A9504B95ED4}"/>
          </ac:cxnSpMkLst>
        </pc:cxnChg>
        <pc:cxnChg chg="add mod">
          <ac:chgData name="Bowen Williamson" userId="54987309887d9d16" providerId="LiveId" clId="{1626C79F-C989-4840-9BE9-6FC1BF234A41}" dt="2024-11-28T02:57:59.935" v="2627" actId="14100"/>
          <ac:cxnSpMkLst>
            <pc:docMk/>
            <pc:sldMk cId="2754137497" sldId="346"/>
            <ac:cxnSpMk id="22" creationId="{DFDE51EF-5111-EA4E-0C84-D1A2476CBE9B}"/>
          </ac:cxnSpMkLst>
        </pc:cxnChg>
        <pc:cxnChg chg="add mod">
          <ac:chgData name="Bowen Williamson" userId="54987309887d9d16" providerId="LiveId" clId="{1626C79F-C989-4840-9BE9-6FC1BF234A41}" dt="2024-11-28T03:00:41.718" v="2666" actId="14100"/>
          <ac:cxnSpMkLst>
            <pc:docMk/>
            <pc:sldMk cId="2754137497" sldId="346"/>
            <ac:cxnSpMk id="26" creationId="{E768656C-E8EF-F143-081D-A650EF046BEB}"/>
          </ac:cxnSpMkLst>
        </pc:cxnChg>
        <pc:cxnChg chg="add mod">
          <ac:chgData name="Bowen Williamson" userId="54987309887d9d16" providerId="LiveId" clId="{1626C79F-C989-4840-9BE9-6FC1BF234A41}" dt="2024-11-28T03:00:18.091" v="2662" actId="14100"/>
          <ac:cxnSpMkLst>
            <pc:docMk/>
            <pc:sldMk cId="2754137497" sldId="346"/>
            <ac:cxnSpMk id="29" creationId="{7C094A97-811A-B93D-D814-CDD63E37B4D6}"/>
          </ac:cxnSpMkLst>
        </pc:cxnChg>
      </pc:sldChg>
      <pc:sldChg chg="addSp delSp modSp add del mod">
        <pc:chgData name="Bowen Williamson" userId="54987309887d9d16" providerId="LiveId" clId="{1626C79F-C989-4840-9BE9-6FC1BF234A41}" dt="2024-12-01T23:59:51.909" v="3708" actId="2696"/>
        <pc:sldMkLst>
          <pc:docMk/>
          <pc:sldMk cId="3842665002" sldId="358"/>
        </pc:sldMkLst>
      </pc:sldChg>
      <pc:sldChg chg="addSp delSp modSp add mod ord">
        <pc:chgData name="Bowen Williamson" userId="54987309887d9d16" providerId="LiveId" clId="{1626C79F-C989-4840-9BE9-6FC1BF234A41}" dt="2024-12-01T22:56:08.391" v="3547" actId="1076"/>
        <pc:sldMkLst>
          <pc:docMk/>
          <pc:sldMk cId="3561471920" sldId="364"/>
        </pc:sldMkLst>
        <pc:spChg chg="mod">
          <ac:chgData name="Bowen Williamson" userId="54987309887d9d16" providerId="LiveId" clId="{1626C79F-C989-4840-9BE9-6FC1BF234A41}" dt="2024-12-01T22:39:17.220" v="3427" actId="20577"/>
          <ac:spMkLst>
            <pc:docMk/>
            <pc:sldMk cId="3561471920" sldId="364"/>
            <ac:spMk id="2" creationId="{42D00972-0125-2D18-12C1-B3BA9267F73C}"/>
          </ac:spMkLst>
        </pc:spChg>
        <pc:spChg chg="add mod">
          <ac:chgData name="Bowen Williamson" userId="54987309887d9d16" providerId="LiveId" clId="{1626C79F-C989-4840-9BE9-6FC1BF234A41}" dt="2024-12-01T22:50:46.237" v="3487" actId="14100"/>
          <ac:spMkLst>
            <pc:docMk/>
            <pc:sldMk cId="3561471920" sldId="364"/>
            <ac:spMk id="10" creationId="{2FAABB51-5AF5-4FF0-5FDC-344C7692176C}"/>
          </ac:spMkLst>
        </pc:spChg>
        <pc:graphicFrameChg chg="add mod modGraphic">
          <ac:chgData name="Bowen Williamson" userId="54987309887d9d16" providerId="LiveId" clId="{1626C79F-C989-4840-9BE9-6FC1BF234A41}" dt="2024-12-01T22:55:56.073" v="3546" actId="2164"/>
          <ac:graphicFrameMkLst>
            <pc:docMk/>
            <pc:sldMk cId="3561471920" sldId="364"/>
            <ac:graphicFrameMk id="11" creationId="{5789C5C8-8C38-4113-0D77-D5F4241CC00D}"/>
          </ac:graphicFrameMkLst>
        </pc:graphicFrameChg>
        <pc:picChg chg="add mod modCrop">
          <ac:chgData name="Bowen Williamson" userId="54987309887d9d16" providerId="LiveId" clId="{1626C79F-C989-4840-9BE9-6FC1BF234A41}" dt="2024-12-01T22:56:08.391" v="3547" actId="1076"/>
          <ac:picMkLst>
            <pc:docMk/>
            <pc:sldMk cId="3561471920" sldId="364"/>
            <ac:picMk id="5" creationId="{2DA705D1-5993-B7D2-D9DA-2AF80DC72F35}"/>
          </ac:picMkLst>
        </pc:picChg>
      </pc:sldChg>
      <pc:sldChg chg="delSp modSp add del mod">
        <pc:chgData name="Bowen Williamson" userId="54987309887d9d16" providerId="LiveId" clId="{1626C79F-C989-4840-9BE9-6FC1BF234A41}" dt="2024-12-01T22:33:09.173" v="3384" actId="2696"/>
        <pc:sldMkLst>
          <pc:docMk/>
          <pc:sldMk cId="494906034" sldId="366"/>
        </pc:sldMkLst>
      </pc:sldChg>
      <pc:sldChg chg="addSp delSp modSp add mod">
        <pc:chgData name="Bowen Williamson" userId="54987309887d9d16" providerId="LiveId" clId="{1626C79F-C989-4840-9BE9-6FC1BF234A41}" dt="2024-12-01T23:49:56.317" v="3704" actId="12788"/>
        <pc:sldMkLst>
          <pc:docMk/>
          <pc:sldMk cId="1069757248" sldId="373"/>
        </pc:sldMkLst>
        <pc:spChg chg="mod">
          <ac:chgData name="Bowen Williamson" userId="54987309887d9d16" providerId="LiveId" clId="{1626C79F-C989-4840-9BE9-6FC1BF234A41}" dt="2024-12-01T23:49:42.418" v="3702" actId="20577"/>
          <ac:spMkLst>
            <pc:docMk/>
            <pc:sldMk cId="1069757248" sldId="373"/>
            <ac:spMk id="7" creationId="{6CD7F8B2-C97C-A4F1-B27E-7E9A3D5F47D7}"/>
          </ac:spMkLst>
        </pc:spChg>
        <pc:graphicFrameChg chg="add mod">
          <ac:chgData name="Bowen Williamson" userId="54987309887d9d16" providerId="LiveId" clId="{1626C79F-C989-4840-9BE9-6FC1BF234A41}" dt="2024-12-01T23:49:56.317" v="3704" actId="12788"/>
          <ac:graphicFrameMkLst>
            <pc:docMk/>
            <pc:sldMk cId="1069757248" sldId="373"/>
            <ac:graphicFrameMk id="4" creationId="{0C3BA90E-E5C5-3174-2AED-5BF2EA95677E}"/>
          </ac:graphicFrameMkLst>
        </pc:graphicFrameChg>
      </pc:sldChg>
      <pc:sldChg chg="add del">
        <pc:chgData name="Bowen Williamson" userId="54987309887d9d16" providerId="LiveId" clId="{1626C79F-C989-4840-9BE9-6FC1BF234A41}" dt="2024-12-01T23:46:58.295" v="3648"/>
        <pc:sldMkLst>
          <pc:docMk/>
          <pc:sldMk cId="1552270915" sldId="374"/>
        </pc:sldMkLst>
      </pc:sldChg>
    </pc:docChg>
  </pc:docChgLst>
  <pc:docChgLst>
    <pc:chgData name="Guest User" providerId="Windows Live" clId="Web-{BBA7E2E8-E33E-D864-8B8A-FF84807C3576}"/>
    <pc:docChg chg="modSld">
      <pc:chgData name="Guest User" userId="" providerId="Windows Live" clId="Web-{BBA7E2E8-E33E-D864-8B8A-FF84807C3576}" dt="2024-12-02T00:42:00.127" v="813" actId="1076"/>
      <pc:docMkLst>
        <pc:docMk/>
      </pc:docMkLst>
      <pc:sldChg chg="modSp">
        <pc:chgData name="Guest User" userId="" providerId="Windows Live" clId="Web-{BBA7E2E8-E33E-D864-8B8A-FF84807C3576}" dt="2024-12-01T23:19:23.647" v="794" actId="20577"/>
        <pc:sldMkLst>
          <pc:docMk/>
          <pc:sldMk cId="564388657" sldId="275"/>
        </pc:sldMkLst>
        <pc:spChg chg="mod">
          <ac:chgData name="Guest User" userId="" providerId="Windows Live" clId="Web-{BBA7E2E8-E33E-D864-8B8A-FF84807C3576}" dt="2024-12-01T23:19:23.647" v="794" actId="20577"/>
          <ac:spMkLst>
            <pc:docMk/>
            <pc:sldMk cId="564388657" sldId="275"/>
            <ac:spMk id="5" creationId="{0F99E131-F450-AB77-C782-7B8087C443BE}"/>
          </ac:spMkLst>
        </pc:spChg>
      </pc:sldChg>
      <pc:sldChg chg="modSp">
        <pc:chgData name="Guest User" userId="" providerId="Windows Live" clId="Web-{BBA7E2E8-E33E-D864-8B8A-FF84807C3576}" dt="2024-12-01T23:05:25.861" v="792" actId="20577"/>
        <pc:sldMkLst>
          <pc:docMk/>
          <pc:sldMk cId="1350963215" sldId="287"/>
        </pc:sldMkLst>
        <pc:spChg chg="mod">
          <ac:chgData name="Guest User" userId="" providerId="Windows Live" clId="Web-{BBA7E2E8-E33E-D864-8B8A-FF84807C3576}" dt="2024-12-01T23:05:25.861" v="792" actId="20577"/>
          <ac:spMkLst>
            <pc:docMk/>
            <pc:sldMk cId="1350963215" sldId="287"/>
            <ac:spMk id="5" creationId="{5EE0F81B-0C67-444A-BC33-924DC1FCC11B}"/>
          </ac:spMkLst>
        </pc:spChg>
      </pc:sldChg>
      <pc:sldChg chg="modSp">
        <pc:chgData name="Guest User" userId="" providerId="Windows Live" clId="Web-{BBA7E2E8-E33E-D864-8B8A-FF84807C3576}" dt="2024-12-01T23:01:01.418" v="703" actId="20577"/>
        <pc:sldMkLst>
          <pc:docMk/>
          <pc:sldMk cId="51765674" sldId="302"/>
        </pc:sldMkLst>
        <pc:spChg chg="mod">
          <ac:chgData name="Guest User" userId="" providerId="Windows Live" clId="Web-{BBA7E2E8-E33E-D864-8B8A-FF84807C3576}" dt="2024-12-01T23:01:01.418" v="703" actId="20577"/>
          <ac:spMkLst>
            <pc:docMk/>
            <pc:sldMk cId="51765674" sldId="302"/>
            <ac:spMk id="5" creationId="{3C172C49-8698-5A42-5CFF-4813DE179654}"/>
          </ac:spMkLst>
        </pc:spChg>
      </pc:sldChg>
      <pc:sldChg chg="addSp modSp">
        <pc:chgData name="Guest User" userId="" providerId="Windows Live" clId="Web-{BBA7E2E8-E33E-D864-8B8A-FF84807C3576}" dt="2024-12-02T00:40:09.857" v="797" actId="1076"/>
        <pc:sldMkLst>
          <pc:docMk/>
          <pc:sldMk cId="4069188682" sldId="356"/>
        </pc:sldMkLst>
        <pc:picChg chg="add mod">
          <ac:chgData name="Guest User" userId="" providerId="Windows Live" clId="Web-{BBA7E2E8-E33E-D864-8B8A-FF84807C3576}" dt="2024-12-02T00:40:09.857" v="797" actId="1076"/>
          <ac:picMkLst>
            <pc:docMk/>
            <pc:sldMk cId="4069188682" sldId="356"/>
            <ac:picMk id="4" creationId="{756336EC-3C27-4DE8-15BE-AC5B0C3A6CDD}"/>
          </ac:picMkLst>
        </pc:picChg>
      </pc:sldChg>
      <pc:sldChg chg="addSp delSp modSp">
        <pc:chgData name="Guest User" userId="" providerId="Windows Live" clId="Web-{BBA7E2E8-E33E-D864-8B8A-FF84807C3576}" dt="2024-12-02T00:42:00.127" v="813" actId="1076"/>
        <pc:sldMkLst>
          <pc:docMk/>
          <pc:sldMk cId="1387937601" sldId="357"/>
        </pc:sldMkLst>
        <pc:spChg chg="mod">
          <ac:chgData name="Guest User" userId="" providerId="Windows Live" clId="Web-{BBA7E2E8-E33E-D864-8B8A-FF84807C3576}" dt="2024-12-02T00:41:39.501" v="806" actId="1076"/>
          <ac:spMkLst>
            <pc:docMk/>
            <pc:sldMk cId="1387937601" sldId="357"/>
            <ac:spMk id="2" creationId="{8921E5B7-DDE1-B3B4-DAA4-12D0E7C5347A}"/>
          </ac:spMkLst>
        </pc:spChg>
      </pc:sldChg>
    </pc:docChg>
  </pc:docChgLst>
  <pc:docChgLst>
    <pc:chgData name="Guest User" providerId="Windows Live" clId="Web-{477D754E-E334-6FFF-B753-645C6AFAE069}"/>
    <pc:docChg chg="addSld delSld modSld">
      <pc:chgData name="Guest User" userId="" providerId="Windows Live" clId="Web-{477D754E-E334-6FFF-B753-645C6AFAE069}" dt="2024-11-26T00:51:37.311" v="132"/>
      <pc:docMkLst>
        <pc:docMk/>
      </pc:docMkLst>
      <pc:sldChg chg="addSp delSp modSp">
        <pc:chgData name="Guest User" userId="" providerId="Windows Live" clId="Web-{477D754E-E334-6FFF-B753-645C6AFAE069}" dt="2024-11-26T00:12:37.610" v="12"/>
        <pc:sldMkLst>
          <pc:docMk/>
          <pc:sldMk cId="505860843" sldId="290"/>
        </pc:sldMkLst>
        <pc:picChg chg="add mod modCrop">
          <ac:chgData name="Guest User" userId="" providerId="Windows Live" clId="Web-{477D754E-E334-6FFF-B753-645C6AFAE069}" dt="2024-11-26T00:12:37.610" v="12"/>
          <ac:picMkLst>
            <pc:docMk/>
            <pc:sldMk cId="505860843" sldId="290"/>
            <ac:picMk id="7" creationId="{AAD8BAC9-8DBD-643D-AF51-3C688776EB84}"/>
          </ac:picMkLst>
        </pc:picChg>
      </pc:sldChg>
      <pc:sldChg chg="addSp delSp modSp">
        <pc:chgData name="Guest User" userId="" providerId="Windows Live" clId="Web-{477D754E-E334-6FFF-B753-645C6AFAE069}" dt="2024-11-26T00:48:25.507" v="111"/>
        <pc:sldMkLst>
          <pc:docMk/>
          <pc:sldMk cId="4206909946" sldId="295"/>
        </pc:sldMkLst>
        <pc:spChg chg="mod">
          <ac:chgData name="Guest User" userId="" providerId="Windows Live" clId="Web-{477D754E-E334-6FFF-B753-645C6AFAE069}" dt="2024-11-26T00:25:39.256" v="24" actId="20577"/>
          <ac:spMkLst>
            <pc:docMk/>
            <pc:sldMk cId="4206909946" sldId="295"/>
            <ac:spMk id="2" creationId="{1F088877-0D73-06BE-95F2-1F192F9FB9BD}"/>
          </ac:spMkLst>
        </pc:spChg>
        <pc:spChg chg="add mod">
          <ac:chgData name="Guest User" userId="" providerId="Windows Live" clId="Web-{477D754E-E334-6FFF-B753-645C6AFAE069}" dt="2024-11-26T00:41:08.648" v="94" actId="14100"/>
          <ac:spMkLst>
            <pc:docMk/>
            <pc:sldMk cId="4206909946" sldId="295"/>
            <ac:spMk id="7" creationId="{2921FE74-C391-3F46-6782-6C564AC30E65}"/>
          </ac:spMkLst>
        </pc:spChg>
      </pc:sldChg>
      <pc:sldChg chg="addSp delSp modSp add del mod replId modClrScheme chgLayout">
        <pc:chgData name="Guest User" userId="" providerId="Windows Live" clId="Web-{477D754E-E334-6FFF-B753-645C6AFAE069}" dt="2024-11-26T00:51:29.045" v="131"/>
        <pc:sldMkLst>
          <pc:docMk/>
          <pc:sldMk cId="3867329569" sldId="329"/>
        </pc:sldMkLst>
      </pc:sldChg>
      <pc:sldChg chg="add replId">
        <pc:chgData name="Guest User" userId="" providerId="Windows Live" clId="Web-{477D754E-E334-6FFF-B753-645C6AFAE069}" dt="2024-11-26T00:17:22.729" v="14"/>
        <pc:sldMkLst>
          <pc:docMk/>
          <pc:sldMk cId="2209026803" sldId="330"/>
        </pc:sldMkLst>
      </pc:sldChg>
      <pc:sldChg chg="add replId">
        <pc:chgData name="Guest User" userId="" providerId="Windows Live" clId="Web-{477D754E-E334-6FFF-B753-645C6AFAE069}" dt="2024-11-26T00:51:37.311" v="132"/>
        <pc:sldMkLst>
          <pc:docMk/>
          <pc:sldMk cId="3020131597" sldId="331"/>
        </pc:sldMkLst>
      </pc:sldChg>
    </pc:docChg>
  </pc:docChgLst>
  <pc:docChgLst>
    <pc:chgData name="Meg Burkes" userId="1efcd6318e7a8f65" providerId="LiveId" clId="{8B4D9E05-558E-44EE-BEB3-148D685DDD0C}"/>
    <pc:docChg chg="undo custSel addSld delSld modSld sldOrd">
      <pc:chgData name="Meg Burkes" userId="1efcd6318e7a8f65" providerId="LiveId" clId="{8B4D9E05-558E-44EE-BEB3-148D685DDD0C}" dt="2024-12-02T01:48:23.887" v="8388" actId="255"/>
      <pc:docMkLst>
        <pc:docMk/>
      </pc:docMkLst>
      <pc:sldChg chg="modSp del mod">
        <pc:chgData name="Meg Burkes" userId="1efcd6318e7a8f65" providerId="LiveId" clId="{8B4D9E05-558E-44EE-BEB3-148D685DDD0C}" dt="2024-11-14T16:56:39.668" v="112" actId="2696"/>
        <pc:sldMkLst>
          <pc:docMk/>
          <pc:sldMk cId="1512404330" sldId="256"/>
        </pc:sldMkLst>
      </pc:sldChg>
      <pc:sldChg chg="modSp new del mod">
        <pc:chgData name="Meg Burkes" userId="1efcd6318e7a8f65" providerId="LiveId" clId="{8B4D9E05-558E-44EE-BEB3-148D685DDD0C}" dt="2024-11-14T17:06:04.078" v="233" actId="47"/>
        <pc:sldMkLst>
          <pc:docMk/>
          <pc:sldMk cId="420222675" sldId="257"/>
        </pc:sldMkLst>
      </pc:sldChg>
      <pc:sldChg chg="modSp new del mod">
        <pc:chgData name="Meg Burkes" userId="1efcd6318e7a8f65" providerId="LiveId" clId="{8B4D9E05-558E-44EE-BEB3-148D685DDD0C}" dt="2024-11-14T17:19:59.406" v="395" actId="2696"/>
        <pc:sldMkLst>
          <pc:docMk/>
          <pc:sldMk cId="791736988" sldId="258"/>
        </pc:sldMkLst>
      </pc:sldChg>
      <pc:sldChg chg="modSp new del mod">
        <pc:chgData name="Meg Burkes" userId="1efcd6318e7a8f65" providerId="LiveId" clId="{8B4D9E05-558E-44EE-BEB3-148D685DDD0C}" dt="2024-11-14T17:39:37.994" v="832" actId="47"/>
        <pc:sldMkLst>
          <pc:docMk/>
          <pc:sldMk cId="1707292003" sldId="259"/>
        </pc:sldMkLst>
      </pc:sldChg>
      <pc:sldChg chg="modSp new del mod">
        <pc:chgData name="Meg Burkes" userId="1efcd6318e7a8f65" providerId="LiveId" clId="{8B4D9E05-558E-44EE-BEB3-148D685DDD0C}" dt="2024-11-14T17:39:37.230" v="831" actId="47"/>
        <pc:sldMkLst>
          <pc:docMk/>
          <pc:sldMk cId="2211930870" sldId="260"/>
        </pc:sldMkLst>
      </pc:sldChg>
      <pc:sldChg chg="modSp new del mod">
        <pc:chgData name="Meg Burkes" userId="1efcd6318e7a8f65" providerId="LiveId" clId="{8B4D9E05-558E-44EE-BEB3-148D685DDD0C}" dt="2024-11-14T17:39:35.374" v="830" actId="47"/>
        <pc:sldMkLst>
          <pc:docMk/>
          <pc:sldMk cId="1560398813" sldId="261"/>
        </pc:sldMkLst>
      </pc:sldChg>
      <pc:sldChg chg="modSp new del mod">
        <pc:chgData name="Meg Burkes" userId="1efcd6318e7a8f65" providerId="LiveId" clId="{8B4D9E05-558E-44EE-BEB3-148D685DDD0C}" dt="2024-11-14T17:39:33.906" v="829" actId="47"/>
        <pc:sldMkLst>
          <pc:docMk/>
          <pc:sldMk cId="3794410707" sldId="262"/>
        </pc:sldMkLst>
      </pc:sldChg>
      <pc:sldChg chg="new del">
        <pc:chgData name="Meg Burkes" userId="1efcd6318e7a8f65" providerId="LiveId" clId="{8B4D9E05-558E-44EE-BEB3-148D685DDD0C}" dt="2024-11-14T16:49:04.598" v="13" actId="2696"/>
        <pc:sldMkLst>
          <pc:docMk/>
          <pc:sldMk cId="3922800955" sldId="262"/>
        </pc:sldMkLst>
      </pc:sldChg>
      <pc:sldChg chg="modSp new del mod">
        <pc:chgData name="Meg Burkes" userId="1efcd6318e7a8f65" providerId="LiveId" clId="{8B4D9E05-558E-44EE-BEB3-148D685DDD0C}" dt="2024-11-14T17:39:32.667" v="828" actId="47"/>
        <pc:sldMkLst>
          <pc:docMk/>
          <pc:sldMk cId="2998332749" sldId="263"/>
        </pc:sldMkLst>
      </pc:sldChg>
      <pc:sldChg chg="modSp new del mod">
        <pc:chgData name="Meg Burkes" userId="1efcd6318e7a8f65" providerId="LiveId" clId="{8B4D9E05-558E-44EE-BEB3-148D685DDD0C}" dt="2024-11-14T17:39:31.972" v="827" actId="47"/>
        <pc:sldMkLst>
          <pc:docMk/>
          <pc:sldMk cId="3237014054" sldId="264"/>
        </pc:sldMkLst>
      </pc:sldChg>
      <pc:sldChg chg="modSp new del mod">
        <pc:chgData name="Meg Burkes" userId="1efcd6318e7a8f65" providerId="LiveId" clId="{8B4D9E05-558E-44EE-BEB3-148D685DDD0C}" dt="2024-11-14T17:39:30.728" v="826" actId="47"/>
        <pc:sldMkLst>
          <pc:docMk/>
          <pc:sldMk cId="2133608928" sldId="265"/>
        </pc:sldMkLst>
      </pc:sldChg>
      <pc:sldChg chg="modSp new del mod">
        <pc:chgData name="Meg Burkes" userId="1efcd6318e7a8f65" providerId="LiveId" clId="{8B4D9E05-558E-44EE-BEB3-148D685DDD0C}" dt="2024-11-14T17:39:29.821" v="825" actId="47"/>
        <pc:sldMkLst>
          <pc:docMk/>
          <pc:sldMk cId="204180570" sldId="266"/>
        </pc:sldMkLst>
      </pc:sldChg>
      <pc:sldChg chg="modSp new del mod">
        <pc:chgData name="Meg Burkes" userId="1efcd6318e7a8f65" providerId="LiveId" clId="{8B4D9E05-558E-44EE-BEB3-148D685DDD0C}" dt="2024-11-14T17:39:27.877" v="824" actId="47"/>
        <pc:sldMkLst>
          <pc:docMk/>
          <pc:sldMk cId="49547569" sldId="267"/>
        </pc:sldMkLst>
      </pc:sldChg>
      <pc:sldChg chg="modSp new del mod ord">
        <pc:chgData name="Meg Burkes" userId="1efcd6318e7a8f65" providerId="LiveId" clId="{8B4D9E05-558E-44EE-BEB3-148D685DDD0C}" dt="2024-11-14T17:39:53.995" v="847" actId="2696"/>
        <pc:sldMkLst>
          <pc:docMk/>
          <pc:sldMk cId="516779640" sldId="268"/>
        </pc:sldMkLst>
      </pc:sldChg>
      <pc:sldChg chg="addSp modSp add mod">
        <pc:chgData name="Meg Burkes" userId="1efcd6318e7a8f65" providerId="LiveId" clId="{8B4D9E05-558E-44EE-BEB3-148D685DDD0C}" dt="2024-12-01T17:55:13.931" v="5810" actId="20577"/>
        <pc:sldMkLst>
          <pc:docMk/>
          <pc:sldMk cId="3494119000" sldId="269"/>
        </pc:sldMkLst>
        <pc:spChg chg="mod">
          <ac:chgData name="Meg Burkes" userId="1efcd6318e7a8f65" providerId="LiveId" clId="{8B4D9E05-558E-44EE-BEB3-148D685DDD0C}" dt="2024-11-14T16:59:05.392" v="125" actId="1076"/>
          <ac:spMkLst>
            <pc:docMk/>
            <pc:sldMk cId="3494119000" sldId="269"/>
            <ac:spMk id="2" creationId="{55939363-0ACA-B547-470C-F4EA57E11CD1}"/>
          </ac:spMkLst>
        </pc:spChg>
        <pc:spChg chg="add mod">
          <ac:chgData name="Meg Burkes" userId="1efcd6318e7a8f65" providerId="LiveId" clId="{8B4D9E05-558E-44EE-BEB3-148D685DDD0C}" dt="2024-11-15T20:28:01.432" v="2574"/>
          <ac:spMkLst>
            <pc:docMk/>
            <pc:sldMk cId="3494119000" sldId="269"/>
            <ac:spMk id="10" creationId="{87AF62DC-F96B-4E37-BEDF-8D09FEDEB57D}"/>
          </ac:spMkLst>
        </pc:spChg>
        <pc:spChg chg="mod">
          <ac:chgData name="Meg Burkes" userId="1efcd6318e7a8f65" providerId="LiveId" clId="{8B4D9E05-558E-44EE-BEB3-148D685DDD0C}" dt="2024-12-01T17:55:13.931" v="5810" actId="20577"/>
          <ac:spMkLst>
            <pc:docMk/>
            <pc:sldMk cId="3494119000" sldId="269"/>
            <ac:spMk id="12" creationId="{492042C7-2741-917F-9A49-E138E4F73E34}"/>
          </ac:spMkLst>
        </pc:spChg>
        <pc:picChg chg="mod">
          <ac:chgData name="Meg Burkes" userId="1efcd6318e7a8f65" providerId="LiveId" clId="{8B4D9E05-558E-44EE-BEB3-148D685DDD0C}" dt="2024-11-14T16:58:50.364" v="120" actId="1076"/>
          <ac:picMkLst>
            <pc:docMk/>
            <pc:sldMk cId="3494119000" sldId="269"/>
            <ac:picMk id="4" creationId="{45C9E68B-6E13-0000-16F2-FE83A6F295DF}"/>
          </ac:picMkLst>
        </pc:picChg>
        <pc:picChg chg="add mod">
          <ac:chgData name="Meg Burkes" userId="1efcd6318e7a8f65" providerId="LiveId" clId="{8B4D9E05-558E-44EE-BEB3-148D685DDD0C}" dt="2024-11-14T16:59:12.690" v="127" actId="1076"/>
          <ac:picMkLst>
            <pc:docMk/>
            <pc:sldMk cId="3494119000" sldId="269"/>
            <ac:picMk id="5" creationId="{689CC30E-CE73-4667-0A20-843661D92F8E}"/>
          </ac:picMkLst>
        </pc:picChg>
        <pc:picChg chg="add mod">
          <ac:chgData name="Meg Burkes" userId="1efcd6318e7a8f65" providerId="LiveId" clId="{8B4D9E05-558E-44EE-BEB3-148D685DDD0C}" dt="2024-11-14T16:59:09.793" v="126" actId="1076"/>
          <ac:picMkLst>
            <pc:docMk/>
            <pc:sldMk cId="3494119000" sldId="269"/>
            <ac:picMk id="6" creationId="{FA420946-8BDD-F781-D93D-F17A3610139F}"/>
          </ac:picMkLst>
        </pc:picChg>
        <pc:picChg chg="mod">
          <ac:chgData name="Meg Burkes" userId="1efcd6318e7a8f65" providerId="LiveId" clId="{8B4D9E05-558E-44EE-BEB3-148D685DDD0C}" dt="2024-11-14T16:59:00.102" v="124" actId="1076"/>
          <ac:picMkLst>
            <pc:docMk/>
            <pc:sldMk cId="3494119000" sldId="269"/>
            <ac:picMk id="8" creationId="{324FBEA2-6F8E-C29D-6934-44030F50A69A}"/>
          </ac:picMkLst>
        </pc:picChg>
      </pc:sldChg>
      <pc:sldChg chg="new del">
        <pc:chgData name="Meg Burkes" userId="1efcd6318e7a8f65" providerId="LiveId" clId="{8B4D9E05-558E-44EE-BEB3-148D685DDD0C}" dt="2024-11-14T17:00:53.828" v="130" actId="2696"/>
        <pc:sldMkLst>
          <pc:docMk/>
          <pc:sldMk cId="1836163983" sldId="270"/>
        </pc:sldMkLst>
      </pc:sldChg>
      <pc:sldChg chg="addSp delSp modSp add mod">
        <pc:chgData name="Meg Burkes" userId="1efcd6318e7a8f65" providerId="LiveId" clId="{8B4D9E05-558E-44EE-BEB3-148D685DDD0C}" dt="2024-12-01T17:55:20.506" v="5816" actId="20577"/>
        <pc:sldMkLst>
          <pc:docMk/>
          <pc:sldMk cId="356347659" sldId="271"/>
        </pc:sldMkLst>
        <pc:spChg chg="mod">
          <ac:chgData name="Meg Burkes" userId="1efcd6318e7a8f65" providerId="LiveId" clId="{8B4D9E05-558E-44EE-BEB3-148D685DDD0C}" dt="2024-11-26T02:46:01.533" v="3411" actId="255"/>
          <ac:spMkLst>
            <pc:docMk/>
            <pc:sldMk cId="356347659" sldId="271"/>
            <ac:spMk id="2" creationId="{F8834CF8-F2D5-D643-B952-2D4527BD55F1}"/>
          </ac:spMkLst>
        </pc:spChg>
        <pc:spChg chg="add mod">
          <ac:chgData name="Meg Burkes" userId="1efcd6318e7a8f65" providerId="LiveId" clId="{8B4D9E05-558E-44EE-BEB3-148D685DDD0C}" dt="2024-11-15T20:15:44.187" v="1258" actId="20577"/>
          <ac:spMkLst>
            <pc:docMk/>
            <pc:sldMk cId="356347659" sldId="271"/>
            <ac:spMk id="4" creationId="{3CAA4168-F4ED-6DA8-2A70-56C8827129BF}"/>
          </ac:spMkLst>
        </pc:spChg>
        <pc:spChg chg="add mod">
          <ac:chgData name="Meg Burkes" userId="1efcd6318e7a8f65" providerId="LiveId" clId="{8B4D9E05-558E-44EE-BEB3-148D685DDD0C}" dt="2024-11-17T23:08:29.602" v="2999" actId="1076"/>
          <ac:spMkLst>
            <pc:docMk/>
            <pc:sldMk cId="356347659" sldId="271"/>
            <ac:spMk id="7" creationId="{6062994F-D0F4-EE82-0539-681DD55043A0}"/>
          </ac:spMkLst>
        </pc:spChg>
        <pc:spChg chg="mod">
          <ac:chgData name="Meg Burkes" userId="1efcd6318e7a8f65" providerId="LiveId" clId="{8B4D9E05-558E-44EE-BEB3-148D685DDD0C}" dt="2024-12-01T17:55:20.506" v="5816" actId="20577"/>
          <ac:spMkLst>
            <pc:docMk/>
            <pc:sldMk cId="356347659" sldId="271"/>
            <ac:spMk id="16" creationId="{294B9FBF-46BA-C5B5-963A-508C0E47FCD6}"/>
          </ac:spMkLst>
        </pc:spChg>
        <pc:picChg chg="add mod">
          <ac:chgData name="Meg Burkes" userId="1efcd6318e7a8f65" providerId="LiveId" clId="{8B4D9E05-558E-44EE-BEB3-148D685DDD0C}" dt="2024-11-17T23:09:03.781" v="3007" actId="1076"/>
          <ac:picMkLst>
            <pc:docMk/>
            <pc:sldMk cId="356347659" sldId="271"/>
            <ac:picMk id="11" creationId="{1D54C0DA-C1C8-238C-D386-98C9DC120CF4}"/>
          </ac:picMkLst>
        </pc:picChg>
      </pc:sldChg>
      <pc:sldChg chg="addSp modSp add mod modNotesTx">
        <pc:chgData name="Meg Burkes" userId="1efcd6318e7a8f65" providerId="LiveId" clId="{8B4D9E05-558E-44EE-BEB3-148D685DDD0C}" dt="2024-12-02T01:38:20.801" v="8381" actId="20577"/>
        <pc:sldMkLst>
          <pc:docMk/>
          <pc:sldMk cId="1031315044" sldId="272"/>
        </pc:sldMkLst>
        <pc:spChg chg="mod">
          <ac:chgData name="Meg Burkes" userId="1efcd6318e7a8f65" providerId="LiveId" clId="{8B4D9E05-558E-44EE-BEB3-148D685DDD0C}" dt="2024-11-26T19:30:43.770" v="3574" actId="20577"/>
          <ac:spMkLst>
            <pc:docMk/>
            <pc:sldMk cId="1031315044" sldId="272"/>
            <ac:spMk id="2" creationId="{03B449BB-E051-53BD-625D-AA1EF70D2729}"/>
          </ac:spMkLst>
        </pc:spChg>
        <pc:spChg chg="add mod">
          <ac:chgData name="Meg Burkes" userId="1efcd6318e7a8f65" providerId="LiveId" clId="{8B4D9E05-558E-44EE-BEB3-148D685DDD0C}" dt="2024-12-02T01:38:20.801" v="8381" actId="20577"/>
          <ac:spMkLst>
            <pc:docMk/>
            <pc:sldMk cId="1031315044" sldId="272"/>
            <ac:spMk id="3" creationId="{7F073471-93AB-614E-807D-D0436FC3C9BE}"/>
          </ac:spMkLst>
        </pc:spChg>
        <pc:spChg chg="mod">
          <ac:chgData name="Meg Burkes" userId="1efcd6318e7a8f65" providerId="LiveId" clId="{8B4D9E05-558E-44EE-BEB3-148D685DDD0C}" dt="2024-12-02T01:03:17.136" v="8215" actId="20577"/>
          <ac:spMkLst>
            <pc:docMk/>
            <pc:sldMk cId="1031315044" sldId="272"/>
            <ac:spMk id="5" creationId="{1FE26870-91E8-126C-A778-9648AC1FB384}"/>
          </ac:spMkLst>
        </pc:spChg>
        <pc:spChg chg="mod">
          <ac:chgData name="Meg Burkes" userId="1efcd6318e7a8f65" providerId="LiveId" clId="{8B4D9E05-558E-44EE-BEB3-148D685DDD0C}" dt="2024-12-01T18:03:50.230" v="5987" actId="20577"/>
          <ac:spMkLst>
            <pc:docMk/>
            <pc:sldMk cId="1031315044" sldId="272"/>
            <ac:spMk id="16" creationId="{A19E1437-A95C-E16C-C721-7C06119EEBF4}"/>
          </ac:spMkLst>
        </pc:spChg>
        <pc:spChg chg="mod">
          <ac:chgData name="Meg Burkes" userId="1efcd6318e7a8f65" providerId="LiveId" clId="{8B4D9E05-558E-44EE-BEB3-148D685DDD0C}" dt="2024-12-01T18:06:07.365" v="6001" actId="20577"/>
          <ac:spMkLst>
            <pc:docMk/>
            <pc:sldMk cId="1031315044" sldId="272"/>
            <ac:spMk id="18" creationId="{A9C8BEBE-F1D8-46C0-5D8C-12655BB260A4}"/>
          </ac:spMkLst>
        </pc:spChg>
      </pc:sldChg>
      <pc:sldChg chg="addSp modSp mod ord">
        <pc:chgData name="Meg Burkes" userId="1efcd6318e7a8f65" providerId="LiveId" clId="{8B4D9E05-558E-44EE-BEB3-148D685DDD0C}" dt="2024-12-02T01:38:05.403" v="8350" actId="20577"/>
        <pc:sldMkLst>
          <pc:docMk/>
          <pc:sldMk cId="884846804" sldId="273"/>
        </pc:sldMkLst>
        <pc:spChg chg="mod">
          <ac:chgData name="Meg Burkes" userId="1efcd6318e7a8f65" providerId="LiveId" clId="{8B4D9E05-558E-44EE-BEB3-148D685DDD0C}" dt="2024-11-26T02:46:18.435" v="3413" actId="255"/>
          <ac:spMkLst>
            <pc:docMk/>
            <pc:sldMk cId="884846804" sldId="273"/>
            <ac:spMk id="2" creationId="{F8834CF8-F2D5-D643-B952-2D4527BD55F1}"/>
          </ac:spMkLst>
        </pc:spChg>
        <pc:spChg chg="add mod">
          <ac:chgData name="Meg Burkes" userId="1efcd6318e7a8f65" providerId="LiveId" clId="{8B4D9E05-558E-44EE-BEB3-148D685DDD0C}" dt="2024-12-02T01:38:05.403" v="8350" actId="20577"/>
          <ac:spMkLst>
            <pc:docMk/>
            <pc:sldMk cId="884846804" sldId="273"/>
            <ac:spMk id="4" creationId="{0BE1A7B1-6037-BAE4-9A00-C1BE2FAD09C5}"/>
          </ac:spMkLst>
        </pc:spChg>
        <pc:spChg chg="mod">
          <ac:chgData name="Meg Burkes" userId="1efcd6318e7a8f65" providerId="LiveId" clId="{8B4D9E05-558E-44EE-BEB3-148D685DDD0C}" dt="2024-12-01T17:55:41.207" v="5824" actId="20577"/>
          <ac:spMkLst>
            <pc:docMk/>
            <pc:sldMk cId="884846804" sldId="273"/>
            <ac:spMk id="16" creationId="{294B9FBF-46BA-C5B5-963A-508C0E47FCD6}"/>
          </ac:spMkLst>
        </pc:spChg>
        <pc:spChg chg="mod">
          <ac:chgData name="Meg Burkes" userId="1efcd6318e7a8f65" providerId="LiveId" clId="{8B4D9E05-558E-44EE-BEB3-148D685DDD0C}" dt="2024-12-01T18:06:01.308" v="5999" actId="20577"/>
          <ac:spMkLst>
            <pc:docMk/>
            <pc:sldMk cId="884846804" sldId="273"/>
            <ac:spMk id="18" creationId="{721A08FF-6803-CF25-D906-63A42FA376E3}"/>
          </ac:spMkLst>
        </pc:spChg>
      </pc:sldChg>
      <pc:sldChg chg="addSp modSp add mod ord">
        <pc:chgData name="Meg Burkes" userId="1efcd6318e7a8f65" providerId="LiveId" clId="{8B4D9E05-558E-44EE-BEB3-148D685DDD0C}" dt="2024-12-01T18:06:13.893" v="6003" actId="20577"/>
        <pc:sldMkLst>
          <pc:docMk/>
          <pc:sldMk cId="3388086817" sldId="274"/>
        </pc:sldMkLst>
        <pc:spChg chg="mod">
          <ac:chgData name="Meg Burkes" userId="1efcd6318e7a8f65" providerId="LiveId" clId="{8B4D9E05-558E-44EE-BEB3-148D685DDD0C}" dt="2024-11-26T02:46:24.940" v="3414" actId="255"/>
          <ac:spMkLst>
            <pc:docMk/>
            <pc:sldMk cId="3388086817" sldId="274"/>
            <ac:spMk id="2" creationId="{3CFC115F-2FA9-9EC7-2EA7-34A848A654EB}"/>
          </ac:spMkLst>
        </pc:spChg>
        <pc:spChg chg="add mod">
          <ac:chgData name="Meg Burkes" userId="1efcd6318e7a8f65" providerId="LiveId" clId="{8B4D9E05-558E-44EE-BEB3-148D685DDD0C}" dt="2024-11-15T20:14:34.151" v="1081" actId="20577"/>
          <ac:spMkLst>
            <pc:docMk/>
            <pc:sldMk cId="3388086817" sldId="274"/>
            <ac:spMk id="3" creationId="{079E69CC-C584-1DFA-CE90-CEE66BDD73CA}"/>
          </ac:spMkLst>
        </pc:spChg>
        <pc:spChg chg="mod">
          <ac:chgData name="Meg Burkes" userId="1efcd6318e7a8f65" providerId="LiveId" clId="{8B4D9E05-558E-44EE-BEB3-148D685DDD0C}" dt="2024-12-01T18:04:54.125" v="5991" actId="255"/>
          <ac:spMkLst>
            <pc:docMk/>
            <pc:sldMk cId="3388086817" sldId="274"/>
            <ac:spMk id="5" creationId="{C145F009-D65F-522B-FC03-228BE64A0CDC}"/>
          </ac:spMkLst>
        </pc:spChg>
        <pc:spChg chg="mod">
          <ac:chgData name="Meg Burkes" userId="1efcd6318e7a8f65" providerId="LiveId" clId="{8B4D9E05-558E-44EE-BEB3-148D685DDD0C}" dt="2024-12-01T18:05:49.790" v="5997" actId="20577"/>
          <ac:spMkLst>
            <pc:docMk/>
            <pc:sldMk cId="3388086817" sldId="274"/>
            <ac:spMk id="16" creationId="{6882F72C-0722-C0A8-1FA9-6D24C539C870}"/>
          </ac:spMkLst>
        </pc:spChg>
        <pc:spChg chg="mod">
          <ac:chgData name="Meg Burkes" userId="1efcd6318e7a8f65" providerId="LiveId" clId="{8B4D9E05-558E-44EE-BEB3-148D685DDD0C}" dt="2024-12-01T18:06:13.893" v="6003" actId="20577"/>
          <ac:spMkLst>
            <pc:docMk/>
            <pc:sldMk cId="3388086817" sldId="274"/>
            <ac:spMk id="18" creationId="{00B8E360-1011-4786-E067-C67632DEEC29}"/>
          </ac:spMkLst>
        </pc:spChg>
      </pc:sldChg>
      <pc:sldChg chg="addSp modSp add mod">
        <pc:chgData name="Meg Burkes" userId="1efcd6318e7a8f65" providerId="LiveId" clId="{8B4D9E05-558E-44EE-BEB3-148D685DDD0C}" dt="2024-12-01T18:06:41.485" v="6011" actId="20577"/>
        <pc:sldMkLst>
          <pc:docMk/>
          <pc:sldMk cId="564388657" sldId="275"/>
        </pc:sldMkLst>
        <pc:spChg chg="mod">
          <ac:chgData name="Meg Burkes" userId="1efcd6318e7a8f65" providerId="LiveId" clId="{8B4D9E05-558E-44EE-BEB3-148D685DDD0C}" dt="2024-11-26T02:46:31.554" v="3415" actId="255"/>
          <ac:spMkLst>
            <pc:docMk/>
            <pc:sldMk cId="564388657" sldId="275"/>
            <ac:spMk id="2" creationId="{69674522-5F5C-1581-C498-BE42ABF85971}"/>
          </ac:spMkLst>
        </pc:spChg>
        <pc:spChg chg="add mod">
          <ac:chgData name="Meg Burkes" userId="1efcd6318e7a8f65" providerId="LiveId" clId="{8B4D9E05-558E-44EE-BEB3-148D685DDD0C}" dt="2024-11-15T20:14:51.639" v="1132" actId="20577"/>
          <ac:spMkLst>
            <pc:docMk/>
            <pc:sldMk cId="564388657" sldId="275"/>
            <ac:spMk id="3" creationId="{10E2D8F2-1565-D6D6-A809-B63FA3C51100}"/>
          </ac:spMkLst>
        </pc:spChg>
        <pc:spChg chg="mod">
          <ac:chgData name="Meg Burkes" userId="1efcd6318e7a8f65" providerId="LiveId" clId="{8B4D9E05-558E-44EE-BEB3-148D685DDD0C}" dt="2024-12-01T18:06:33.768" v="6009" actId="20577"/>
          <ac:spMkLst>
            <pc:docMk/>
            <pc:sldMk cId="564388657" sldId="275"/>
            <ac:spMk id="16" creationId="{4401B8F7-C83B-81F0-314D-1C29ED54ED5B}"/>
          </ac:spMkLst>
        </pc:spChg>
        <pc:spChg chg="mod">
          <ac:chgData name="Meg Burkes" userId="1efcd6318e7a8f65" providerId="LiveId" clId="{8B4D9E05-558E-44EE-BEB3-148D685DDD0C}" dt="2024-12-01T18:06:41.485" v="6011" actId="20577"/>
          <ac:spMkLst>
            <pc:docMk/>
            <pc:sldMk cId="564388657" sldId="275"/>
            <ac:spMk id="18" creationId="{81BF790F-D049-3344-8B16-7D645BD87130}"/>
          </ac:spMkLst>
        </pc:spChg>
      </pc:sldChg>
      <pc:sldChg chg="addSp modSp mod">
        <pc:chgData name="Meg Burkes" userId="1efcd6318e7a8f65" providerId="LiveId" clId="{8B4D9E05-558E-44EE-BEB3-148D685DDD0C}" dt="2024-12-01T19:53:24.653" v="6418" actId="20577"/>
        <pc:sldMkLst>
          <pc:docMk/>
          <pc:sldMk cId="3347386540" sldId="276"/>
        </pc:sldMkLst>
        <pc:spChg chg="mod">
          <ac:chgData name="Meg Burkes" userId="1efcd6318e7a8f65" providerId="LiveId" clId="{8B4D9E05-558E-44EE-BEB3-148D685DDD0C}" dt="2024-11-26T02:46:36.947" v="3416" actId="255"/>
          <ac:spMkLst>
            <pc:docMk/>
            <pc:sldMk cId="3347386540" sldId="276"/>
            <ac:spMk id="2" creationId="{332C1B63-559D-5B9D-52E8-F57CBFF612CF}"/>
          </ac:spMkLst>
        </pc:spChg>
        <pc:spChg chg="add mod">
          <ac:chgData name="Meg Burkes" userId="1efcd6318e7a8f65" providerId="LiveId" clId="{8B4D9E05-558E-44EE-BEB3-148D685DDD0C}" dt="2024-11-15T20:33:46.639" v="2686" actId="20577"/>
          <ac:spMkLst>
            <pc:docMk/>
            <pc:sldMk cId="3347386540" sldId="276"/>
            <ac:spMk id="3" creationId="{31292F31-CA91-AB9F-5E4E-4268677BE547}"/>
          </ac:spMkLst>
        </pc:spChg>
        <pc:spChg chg="mod">
          <ac:chgData name="Meg Burkes" userId="1efcd6318e7a8f65" providerId="LiveId" clId="{8B4D9E05-558E-44EE-BEB3-148D685DDD0C}" dt="2024-12-01T19:53:24.653" v="6418" actId="20577"/>
          <ac:spMkLst>
            <pc:docMk/>
            <pc:sldMk cId="3347386540" sldId="276"/>
            <ac:spMk id="15" creationId="{DBF36C8C-F889-6018-785D-A0A98E5D9379}"/>
          </ac:spMkLst>
        </pc:spChg>
        <pc:spChg chg="mod">
          <ac:chgData name="Meg Burkes" userId="1efcd6318e7a8f65" providerId="LiveId" clId="{8B4D9E05-558E-44EE-BEB3-148D685DDD0C}" dt="2024-12-01T19:53:19.091" v="6412" actId="20577"/>
          <ac:spMkLst>
            <pc:docMk/>
            <pc:sldMk cId="3347386540" sldId="276"/>
            <ac:spMk id="17" creationId="{68252659-A0F3-9187-E71A-B3F6755EBFBD}"/>
          </ac:spMkLst>
        </pc:spChg>
      </pc:sldChg>
      <pc:sldChg chg="addSp modSp mod ord">
        <pc:chgData name="Meg Burkes" userId="1efcd6318e7a8f65" providerId="LiveId" clId="{8B4D9E05-558E-44EE-BEB3-148D685DDD0C}" dt="2024-12-02T01:04:07.890" v="8217"/>
        <pc:sldMkLst>
          <pc:docMk/>
          <pc:sldMk cId="1460761255" sldId="277"/>
        </pc:sldMkLst>
        <pc:spChg chg="mod">
          <ac:chgData name="Meg Burkes" userId="1efcd6318e7a8f65" providerId="LiveId" clId="{8B4D9E05-558E-44EE-BEB3-148D685DDD0C}" dt="2024-11-26T02:46:44.314" v="3417" actId="255"/>
          <ac:spMkLst>
            <pc:docMk/>
            <pc:sldMk cId="1460761255" sldId="277"/>
            <ac:spMk id="2" creationId="{0A187074-67A3-00E1-A0F8-9EC92ABA3539}"/>
          </ac:spMkLst>
        </pc:spChg>
        <pc:spChg chg="add mod">
          <ac:chgData name="Meg Burkes" userId="1efcd6318e7a8f65" providerId="LiveId" clId="{8B4D9E05-558E-44EE-BEB3-148D685DDD0C}" dt="2024-11-15T20:34:01.494" v="2748" actId="20577"/>
          <ac:spMkLst>
            <pc:docMk/>
            <pc:sldMk cId="1460761255" sldId="277"/>
            <ac:spMk id="3" creationId="{672075DB-4F73-D36D-7A14-AEBD676B961C}"/>
          </ac:spMkLst>
        </pc:spChg>
        <pc:spChg chg="mod">
          <ac:chgData name="Meg Burkes" userId="1efcd6318e7a8f65" providerId="LiveId" clId="{8B4D9E05-558E-44EE-BEB3-148D685DDD0C}" dt="2024-12-01T19:53:35.251" v="6426" actId="20577"/>
          <ac:spMkLst>
            <pc:docMk/>
            <pc:sldMk cId="1460761255" sldId="277"/>
            <ac:spMk id="15" creationId="{6AD1355F-7514-DEF3-8E83-13E3CEDD1F4D}"/>
          </ac:spMkLst>
        </pc:spChg>
        <pc:spChg chg="mod">
          <ac:chgData name="Meg Burkes" userId="1efcd6318e7a8f65" providerId="LiveId" clId="{8B4D9E05-558E-44EE-BEB3-148D685DDD0C}" dt="2024-12-01T19:53:29.846" v="6420" actId="20577"/>
          <ac:spMkLst>
            <pc:docMk/>
            <pc:sldMk cId="1460761255" sldId="277"/>
            <ac:spMk id="17" creationId="{5849A27F-8702-224C-AFB6-51C0A199F4B2}"/>
          </ac:spMkLst>
        </pc:spChg>
      </pc:sldChg>
      <pc:sldChg chg="addSp modSp mod">
        <pc:chgData name="Meg Burkes" userId="1efcd6318e7a8f65" providerId="LiveId" clId="{8B4D9E05-558E-44EE-BEB3-148D685DDD0C}" dt="2024-12-01T19:53:44.566" v="6434" actId="20577"/>
        <pc:sldMkLst>
          <pc:docMk/>
          <pc:sldMk cId="2555654252" sldId="278"/>
        </pc:sldMkLst>
        <pc:spChg chg="mod">
          <ac:chgData name="Meg Burkes" userId="1efcd6318e7a8f65" providerId="LiveId" clId="{8B4D9E05-558E-44EE-BEB3-148D685DDD0C}" dt="2024-11-26T02:46:51.616" v="3418" actId="255"/>
          <ac:spMkLst>
            <pc:docMk/>
            <pc:sldMk cId="2555654252" sldId="278"/>
            <ac:spMk id="2" creationId="{BA760A59-3BC8-105B-7F40-BC35FEE25DA2}"/>
          </ac:spMkLst>
        </pc:spChg>
        <pc:spChg chg="add mod">
          <ac:chgData name="Meg Burkes" userId="1efcd6318e7a8f65" providerId="LiveId" clId="{8B4D9E05-558E-44EE-BEB3-148D685DDD0C}" dt="2024-11-15T20:34:15.725" v="2810" actId="20577"/>
          <ac:spMkLst>
            <pc:docMk/>
            <pc:sldMk cId="2555654252" sldId="278"/>
            <ac:spMk id="3" creationId="{DF960D13-9468-A401-884D-A37FBA479364}"/>
          </ac:spMkLst>
        </pc:spChg>
        <pc:spChg chg="mod">
          <ac:chgData name="Meg Burkes" userId="1efcd6318e7a8f65" providerId="LiveId" clId="{8B4D9E05-558E-44EE-BEB3-148D685DDD0C}" dt="2024-12-01T19:53:44.566" v="6434" actId="20577"/>
          <ac:spMkLst>
            <pc:docMk/>
            <pc:sldMk cId="2555654252" sldId="278"/>
            <ac:spMk id="15" creationId="{85F7633D-1F0C-AE7D-2CCC-DAF613832E42}"/>
          </ac:spMkLst>
        </pc:spChg>
        <pc:spChg chg="mod">
          <ac:chgData name="Meg Burkes" userId="1efcd6318e7a8f65" providerId="LiveId" clId="{8B4D9E05-558E-44EE-BEB3-148D685DDD0C}" dt="2024-12-01T19:53:40.859" v="6428" actId="20577"/>
          <ac:spMkLst>
            <pc:docMk/>
            <pc:sldMk cId="2555654252" sldId="278"/>
            <ac:spMk id="17" creationId="{5CC7E6FD-D988-9B7B-EED3-B460BB45C29F}"/>
          </ac:spMkLst>
        </pc:spChg>
      </pc:sldChg>
      <pc:sldChg chg="addSp modSp mod">
        <pc:chgData name="Meg Burkes" userId="1efcd6318e7a8f65" providerId="LiveId" clId="{8B4D9E05-558E-44EE-BEB3-148D685DDD0C}" dt="2024-12-01T19:56:01.504" v="6492" actId="14100"/>
        <pc:sldMkLst>
          <pc:docMk/>
          <pc:sldMk cId="3189064440" sldId="279"/>
        </pc:sldMkLst>
      </pc:sldChg>
      <pc:sldChg chg="addSp modSp mod">
        <pc:chgData name="Meg Burkes" userId="1efcd6318e7a8f65" providerId="LiveId" clId="{8B4D9E05-558E-44EE-BEB3-148D685DDD0C}" dt="2024-12-01T19:55:37.766" v="6474" actId="20577"/>
        <pc:sldMkLst>
          <pc:docMk/>
          <pc:sldMk cId="2800594896" sldId="280"/>
        </pc:sldMkLst>
        <pc:spChg chg="add mod">
          <ac:chgData name="Meg Burkes" userId="1efcd6318e7a8f65" providerId="LiveId" clId="{8B4D9E05-558E-44EE-BEB3-148D685DDD0C}" dt="2024-11-15T20:16:55.895" v="1389"/>
          <ac:spMkLst>
            <pc:docMk/>
            <pc:sldMk cId="2800594896" sldId="280"/>
            <ac:spMk id="2" creationId="{A0E2F376-937A-448D-519E-C1681016E5B9}"/>
          </ac:spMkLst>
        </pc:spChg>
        <pc:spChg chg="mod">
          <ac:chgData name="Meg Burkes" userId="1efcd6318e7a8f65" providerId="LiveId" clId="{8B4D9E05-558E-44EE-BEB3-148D685DDD0C}" dt="2024-12-01T19:55:29.035" v="6471" actId="20577"/>
          <ac:spMkLst>
            <pc:docMk/>
            <pc:sldMk cId="2800594896" sldId="280"/>
            <ac:spMk id="7" creationId="{AD6F5CFA-0ACC-55C5-A620-72FC6AF6FA01}"/>
          </ac:spMkLst>
        </pc:spChg>
        <pc:spChg chg="mod">
          <ac:chgData name="Meg Burkes" userId="1efcd6318e7a8f65" providerId="LiveId" clId="{8B4D9E05-558E-44EE-BEB3-148D685DDD0C}" dt="2024-12-01T19:55:37.766" v="6474" actId="20577"/>
          <ac:spMkLst>
            <pc:docMk/>
            <pc:sldMk cId="2800594896" sldId="280"/>
            <ac:spMk id="9" creationId="{58C7875C-D024-D991-0D71-85D9785B6114}"/>
          </ac:spMkLst>
        </pc:spChg>
      </pc:sldChg>
      <pc:sldChg chg="addSp modSp mod ord">
        <pc:chgData name="Meg Burkes" userId="1efcd6318e7a8f65" providerId="LiveId" clId="{8B4D9E05-558E-44EE-BEB3-148D685DDD0C}" dt="2024-12-01T23:04:19.500" v="7998" actId="20577"/>
        <pc:sldMkLst>
          <pc:docMk/>
          <pc:sldMk cId="421419811" sldId="282"/>
        </pc:sldMkLst>
        <pc:spChg chg="add mod">
          <ac:chgData name="Meg Burkes" userId="1efcd6318e7a8f65" providerId="LiveId" clId="{8B4D9E05-558E-44EE-BEB3-148D685DDD0C}" dt="2024-11-15T20:17:57.129" v="1494"/>
          <ac:spMkLst>
            <pc:docMk/>
            <pc:sldMk cId="421419811" sldId="282"/>
            <ac:spMk id="2" creationId="{8A37E6CF-74EC-E887-CC0D-F1F183B22466}"/>
          </ac:spMkLst>
        </pc:spChg>
        <pc:spChg chg="mod">
          <ac:chgData name="Meg Burkes" userId="1efcd6318e7a8f65" providerId="LiveId" clId="{8B4D9E05-558E-44EE-BEB3-148D685DDD0C}" dt="2024-12-01T23:04:14.735" v="7994" actId="20577"/>
          <ac:spMkLst>
            <pc:docMk/>
            <pc:sldMk cId="421419811" sldId="282"/>
            <ac:spMk id="11" creationId="{828C666E-9258-BE51-B7EC-9FB08661C803}"/>
          </ac:spMkLst>
        </pc:spChg>
        <pc:spChg chg="mod">
          <ac:chgData name="Meg Burkes" userId="1efcd6318e7a8f65" providerId="LiveId" clId="{8B4D9E05-558E-44EE-BEB3-148D685DDD0C}" dt="2024-12-01T23:04:19.500" v="7998" actId="20577"/>
          <ac:spMkLst>
            <pc:docMk/>
            <pc:sldMk cId="421419811" sldId="282"/>
            <ac:spMk id="13" creationId="{75FEE2C5-7B3D-FD87-EEEF-F0BDF1466DEF}"/>
          </ac:spMkLst>
        </pc:spChg>
        <pc:spChg chg="mod">
          <ac:chgData name="Meg Burkes" userId="1efcd6318e7a8f65" providerId="LiveId" clId="{8B4D9E05-558E-44EE-BEB3-148D685DDD0C}" dt="2024-11-26T02:47:53.918" v="3425" actId="255"/>
          <ac:spMkLst>
            <pc:docMk/>
            <pc:sldMk cId="421419811" sldId="282"/>
            <ac:spMk id="14" creationId="{0F4F6B8A-A6CF-30A1-618D-A094494305F3}"/>
          </ac:spMkLst>
        </pc:spChg>
      </pc:sldChg>
      <pc:sldChg chg="addSp modSp mod">
        <pc:chgData name="Meg Burkes" userId="1efcd6318e7a8f65" providerId="LiveId" clId="{8B4D9E05-558E-44EE-BEB3-148D685DDD0C}" dt="2024-12-01T19:55:48.762" v="6482" actId="20577"/>
        <pc:sldMkLst>
          <pc:docMk/>
          <pc:sldMk cId="397578679" sldId="284"/>
        </pc:sldMkLst>
        <pc:spChg chg="mod">
          <ac:chgData name="Meg Burkes" userId="1efcd6318e7a8f65" providerId="LiveId" clId="{8B4D9E05-558E-44EE-BEB3-148D685DDD0C}" dt="2024-11-26T02:48:01.958" v="3426" actId="255"/>
          <ac:spMkLst>
            <pc:docMk/>
            <pc:sldMk cId="397578679" sldId="284"/>
            <ac:spMk id="2" creationId="{BA760A59-3BC8-105B-7F40-BC35FEE25DA2}"/>
          </ac:spMkLst>
        </pc:spChg>
        <pc:spChg chg="add mod">
          <ac:chgData name="Meg Burkes" userId="1efcd6318e7a8f65" providerId="LiveId" clId="{8B4D9E05-558E-44EE-BEB3-148D685DDD0C}" dt="2024-12-01T18:12:26.458" v="6071" actId="20577"/>
          <ac:spMkLst>
            <pc:docMk/>
            <pc:sldMk cId="397578679" sldId="284"/>
            <ac:spMk id="3" creationId="{DCAB337F-5164-C50D-71B7-2D280CF56FB8}"/>
          </ac:spMkLst>
        </pc:spChg>
        <pc:spChg chg="mod">
          <ac:chgData name="Meg Burkes" userId="1efcd6318e7a8f65" providerId="LiveId" clId="{8B4D9E05-558E-44EE-BEB3-148D685DDD0C}" dt="2024-12-01T19:55:48.762" v="6482" actId="20577"/>
          <ac:spMkLst>
            <pc:docMk/>
            <pc:sldMk cId="397578679" sldId="284"/>
            <ac:spMk id="4" creationId="{C4D66506-AC31-324E-B6CD-6D56E4AE55B7}"/>
          </ac:spMkLst>
        </pc:spChg>
        <pc:spChg chg="mod">
          <ac:chgData name="Meg Burkes" userId="1efcd6318e7a8f65" providerId="LiveId" clId="{8B4D9E05-558E-44EE-BEB3-148D685DDD0C}" dt="2024-12-01T19:55:45.212" v="6480" actId="20577"/>
          <ac:spMkLst>
            <pc:docMk/>
            <pc:sldMk cId="397578679" sldId="284"/>
            <ac:spMk id="15" creationId="{85F7633D-1F0C-AE7D-2CCC-DAF613832E42}"/>
          </ac:spMkLst>
        </pc:spChg>
      </pc:sldChg>
      <pc:sldChg chg="addSp modSp mod ord">
        <pc:chgData name="Meg Burkes" userId="1efcd6318e7a8f65" providerId="LiveId" clId="{8B4D9E05-558E-44EE-BEB3-148D685DDD0C}" dt="2024-12-01T23:03:54.292" v="7977" actId="20577"/>
        <pc:sldMkLst>
          <pc:docMk/>
          <pc:sldMk cId="15325076" sldId="285"/>
        </pc:sldMkLst>
        <pc:spChg chg="add mod">
          <ac:chgData name="Meg Burkes" userId="1efcd6318e7a8f65" providerId="LiveId" clId="{8B4D9E05-558E-44EE-BEB3-148D685DDD0C}" dt="2024-11-15T20:17:28.503" v="1442" actId="1076"/>
          <ac:spMkLst>
            <pc:docMk/>
            <pc:sldMk cId="15325076" sldId="285"/>
            <ac:spMk id="2" creationId="{6D179695-75D5-036A-9D2D-29AEEA3F7D22}"/>
          </ac:spMkLst>
        </pc:spChg>
        <pc:spChg chg="mod">
          <ac:chgData name="Meg Burkes" userId="1efcd6318e7a8f65" providerId="LiveId" clId="{8B4D9E05-558E-44EE-BEB3-148D685DDD0C}" dt="2024-12-01T23:03:50.152" v="7974" actId="20577"/>
          <ac:spMkLst>
            <pc:docMk/>
            <pc:sldMk cId="15325076" sldId="285"/>
            <ac:spMk id="7" creationId="{AD6F5CFA-0ACC-55C5-A620-72FC6AF6FA01}"/>
          </ac:spMkLst>
        </pc:spChg>
        <pc:spChg chg="mod">
          <ac:chgData name="Meg Burkes" userId="1efcd6318e7a8f65" providerId="LiveId" clId="{8B4D9E05-558E-44EE-BEB3-148D685DDD0C}" dt="2024-12-01T23:03:54.292" v="7977" actId="20577"/>
          <ac:spMkLst>
            <pc:docMk/>
            <pc:sldMk cId="15325076" sldId="285"/>
            <ac:spMk id="9" creationId="{58C7875C-D024-D991-0D71-85D9785B6114}"/>
          </ac:spMkLst>
        </pc:spChg>
      </pc:sldChg>
      <pc:sldChg chg="addSp delSp modSp mod modNotesTx">
        <pc:chgData name="Meg Burkes" userId="1efcd6318e7a8f65" providerId="LiveId" clId="{8B4D9E05-558E-44EE-BEB3-148D685DDD0C}" dt="2024-12-01T19:55:21.548" v="6465" actId="20577"/>
        <pc:sldMkLst>
          <pc:docMk/>
          <pc:sldMk cId="2780525442" sldId="286"/>
        </pc:sldMkLst>
        <pc:spChg chg="mod">
          <ac:chgData name="Meg Burkes" userId="1efcd6318e7a8f65" providerId="LiveId" clId="{8B4D9E05-558E-44EE-BEB3-148D685DDD0C}" dt="2024-11-26T02:47:08.654" v="3420" actId="255"/>
          <ac:spMkLst>
            <pc:docMk/>
            <pc:sldMk cId="2780525442" sldId="286"/>
            <ac:spMk id="2" creationId="{42D83D62-E315-9D6F-0E51-6F90214FBE33}"/>
          </ac:spMkLst>
        </pc:spChg>
        <pc:spChg chg="add mod">
          <ac:chgData name="Meg Burkes" userId="1efcd6318e7a8f65" providerId="LiveId" clId="{8B4D9E05-558E-44EE-BEB3-148D685DDD0C}" dt="2024-11-15T20:16:41.841" v="1388" actId="20577"/>
          <ac:spMkLst>
            <pc:docMk/>
            <pc:sldMk cId="2780525442" sldId="286"/>
            <ac:spMk id="3" creationId="{5D52CD11-8270-8659-46C3-FC3D2B3DD4D7}"/>
          </ac:spMkLst>
        </pc:spChg>
        <pc:spChg chg="add mod">
          <ac:chgData name="Meg Burkes" userId="1efcd6318e7a8f65" providerId="LiveId" clId="{8B4D9E05-558E-44EE-BEB3-148D685DDD0C}" dt="2024-11-25T19:06:18.341" v="3115" actId="1076"/>
          <ac:spMkLst>
            <pc:docMk/>
            <pc:sldMk cId="2780525442" sldId="286"/>
            <ac:spMk id="9" creationId="{B5EA5C55-0A78-0281-E859-C3DEBD873DC1}"/>
          </ac:spMkLst>
        </pc:spChg>
        <pc:spChg chg="add mod">
          <ac:chgData name="Meg Burkes" userId="1efcd6318e7a8f65" providerId="LiveId" clId="{8B4D9E05-558E-44EE-BEB3-148D685DDD0C}" dt="2024-11-18T00:04:44.616" v="3077" actId="1076"/>
          <ac:spMkLst>
            <pc:docMk/>
            <pc:sldMk cId="2780525442" sldId="286"/>
            <ac:spMk id="10" creationId="{D7935C4F-9076-A5FC-F603-4CCFD6598DD5}"/>
          </ac:spMkLst>
        </pc:spChg>
        <pc:spChg chg="add mod">
          <ac:chgData name="Meg Burkes" userId="1efcd6318e7a8f65" providerId="LiveId" clId="{8B4D9E05-558E-44EE-BEB3-148D685DDD0C}" dt="2024-11-25T19:06:28.512" v="3116" actId="1076"/>
          <ac:spMkLst>
            <pc:docMk/>
            <pc:sldMk cId="2780525442" sldId="286"/>
            <ac:spMk id="11" creationId="{020C20ED-CE4F-2F4E-0CE2-28E19EB47FB7}"/>
          </ac:spMkLst>
        </pc:spChg>
        <pc:spChg chg="mod">
          <ac:chgData name="Meg Burkes" userId="1efcd6318e7a8f65" providerId="LiveId" clId="{8B4D9E05-558E-44EE-BEB3-148D685DDD0C}" dt="2024-12-01T19:55:21.548" v="6465" actId="20577"/>
          <ac:spMkLst>
            <pc:docMk/>
            <pc:sldMk cId="2780525442" sldId="286"/>
            <ac:spMk id="16" creationId="{9AEFDA14-06BA-E5AE-195C-85DD74059BE2}"/>
          </ac:spMkLst>
        </pc:spChg>
        <pc:spChg chg="mod">
          <ac:chgData name="Meg Burkes" userId="1efcd6318e7a8f65" providerId="LiveId" clId="{8B4D9E05-558E-44EE-BEB3-148D685DDD0C}" dt="2024-12-01T19:55:16.839" v="6459" actId="1076"/>
          <ac:spMkLst>
            <pc:docMk/>
            <pc:sldMk cId="2780525442" sldId="286"/>
            <ac:spMk id="18" creationId="{CB162D91-9691-DE60-18D9-06F6B0946336}"/>
          </ac:spMkLst>
        </pc:spChg>
        <pc:picChg chg="add mod ord">
          <ac:chgData name="Meg Burkes" userId="1efcd6318e7a8f65" providerId="LiveId" clId="{8B4D9E05-558E-44EE-BEB3-148D685DDD0C}" dt="2024-11-25T19:06:06.051" v="3112" actId="1076"/>
          <ac:picMkLst>
            <pc:docMk/>
            <pc:sldMk cId="2780525442" sldId="286"/>
            <ac:picMk id="7" creationId="{9B04ECB0-3D90-35C8-A9C5-39157580C900}"/>
          </ac:picMkLst>
        </pc:picChg>
        <pc:picChg chg="add mod">
          <ac:chgData name="Meg Burkes" userId="1efcd6318e7a8f65" providerId="LiveId" clId="{8B4D9E05-558E-44EE-BEB3-148D685DDD0C}" dt="2024-11-18T00:04:34.743" v="3076" actId="1076"/>
          <ac:picMkLst>
            <pc:docMk/>
            <pc:sldMk cId="2780525442" sldId="286"/>
            <ac:picMk id="1028" creationId="{471975A0-B989-529A-7B39-B3E9263DC0E4}"/>
          </ac:picMkLst>
        </pc:picChg>
        <pc:picChg chg="add mod">
          <ac:chgData name="Meg Burkes" userId="1efcd6318e7a8f65" providerId="LiveId" clId="{8B4D9E05-558E-44EE-BEB3-148D685DDD0C}" dt="2024-11-25T19:06:08.625" v="3113" actId="1076"/>
          <ac:picMkLst>
            <pc:docMk/>
            <pc:sldMk cId="2780525442" sldId="286"/>
            <ac:picMk id="1032" creationId="{2CE68B23-AA74-3E5D-3DF1-CCAB31FE9F2D}"/>
          </ac:picMkLst>
        </pc:picChg>
      </pc:sldChg>
      <pc:sldChg chg="addSp modSp mod ord">
        <pc:chgData name="Meg Burkes" userId="1efcd6318e7a8f65" providerId="LiveId" clId="{8B4D9E05-558E-44EE-BEB3-148D685DDD0C}" dt="2024-12-02T01:24:45.694" v="8227" actId="20577"/>
        <pc:sldMkLst>
          <pc:docMk/>
          <pc:sldMk cId="1350963215" sldId="287"/>
        </pc:sldMkLst>
        <pc:spChg chg="mod">
          <ac:chgData name="Meg Burkes" userId="1efcd6318e7a8f65" providerId="LiveId" clId="{8B4D9E05-558E-44EE-BEB3-148D685DDD0C}" dt="2024-11-26T02:47:20.699" v="3421" actId="255"/>
          <ac:spMkLst>
            <pc:docMk/>
            <pc:sldMk cId="1350963215" sldId="287"/>
            <ac:spMk id="2" creationId="{673EAC27-5120-C4BE-470C-B37CD3C9D4DE}"/>
          </ac:spMkLst>
        </pc:spChg>
        <pc:spChg chg="add mod">
          <ac:chgData name="Meg Burkes" userId="1efcd6318e7a8f65" providerId="LiveId" clId="{8B4D9E05-558E-44EE-BEB3-148D685DDD0C}" dt="2024-11-15T20:17:12.838" v="1440" actId="20577"/>
          <ac:spMkLst>
            <pc:docMk/>
            <pc:sldMk cId="1350963215" sldId="287"/>
            <ac:spMk id="3" creationId="{D76C1009-E0A0-B8B3-4CFF-31225A616A91}"/>
          </ac:spMkLst>
        </pc:spChg>
        <pc:spChg chg="mod">
          <ac:chgData name="Meg Burkes" userId="1efcd6318e7a8f65" providerId="LiveId" clId="{8B4D9E05-558E-44EE-BEB3-148D685DDD0C}" dt="2024-12-02T01:24:45.694" v="8227" actId="20577"/>
          <ac:spMkLst>
            <pc:docMk/>
            <pc:sldMk cId="1350963215" sldId="287"/>
            <ac:spMk id="5" creationId="{5EE0F81B-0C67-444A-BC33-924DC1FCC11B}"/>
          </ac:spMkLst>
        </pc:spChg>
        <pc:spChg chg="mod">
          <ac:chgData name="Meg Burkes" userId="1efcd6318e7a8f65" providerId="LiveId" clId="{8B4D9E05-558E-44EE-BEB3-148D685DDD0C}" dt="2024-12-01T23:03:36.113" v="7965" actId="20577"/>
          <ac:spMkLst>
            <pc:docMk/>
            <pc:sldMk cId="1350963215" sldId="287"/>
            <ac:spMk id="16" creationId="{C17E8CD7-9304-E85F-E5BE-8B13E26D3917}"/>
          </ac:spMkLst>
        </pc:spChg>
        <pc:spChg chg="mod">
          <ac:chgData name="Meg Burkes" userId="1efcd6318e7a8f65" providerId="LiveId" clId="{8B4D9E05-558E-44EE-BEB3-148D685DDD0C}" dt="2024-12-01T23:03:44.014" v="7968" actId="14100"/>
          <ac:spMkLst>
            <pc:docMk/>
            <pc:sldMk cId="1350963215" sldId="287"/>
            <ac:spMk id="18" creationId="{6F91D227-ACB5-801A-0EC7-0DF564AEDA8E}"/>
          </ac:spMkLst>
        </pc:spChg>
      </pc:sldChg>
      <pc:sldChg chg="addSp modSp mod ord">
        <pc:chgData name="Meg Burkes" userId="1efcd6318e7a8f65" providerId="LiveId" clId="{8B4D9E05-558E-44EE-BEB3-148D685DDD0C}" dt="2024-12-01T23:04:09.148" v="7988" actId="14100"/>
        <pc:sldMkLst>
          <pc:docMk/>
          <pc:sldMk cId="2780933336" sldId="288"/>
        </pc:sldMkLst>
        <pc:spChg chg="mod">
          <ac:chgData name="Meg Burkes" userId="1efcd6318e7a8f65" providerId="LiveId" clId="{8B4D9E05-558E-44EE-BEB3-148D685DDD0C}" dt="2024-11-26T02:47:34.484" v="3422" actId="255"/>
          <ac:spMkLst>
            <pc:docMk/>
            <pc:sldMk cId="2780933336" sldId="288"/>
            <ac:spMk id="2" creationId="{593108FE-6C99-B228-86A8-39453AEA1FAE}"/>
          </ac:spMkLst>
        </pc:spChg>
        <pc:spChg chg="add mod">
          <ac:chgData name="Meg Burkes" userId="1efcd6318e7a8f65" providerId="LiveId" clId="{8B4D9E05-558E-44EE-BEB3-148D685DDD0C}" dt="2024-11-15T20:17:47.039" v="1493" actId="20577"/>
          <ac:spMkLst>
            <pc:docMk/>
            <pc:sldMk cId="2780933336" sldId="288"/>
            <ac:spMk id="3" creationId="{D3AB024C-EC64-5EB2-F95F-BD60351C0967}"/>
          </ac:spMkLst>
        </pc:spChg>
        <pc:spChg chg="mod">
          <ac:chgData name="Meg Burkes" userId="1efcd6318e7a8f65" providerId="LiveId" clId="{8B4D9E05-558E-44EE-BEB3-148D685DDD0C}" dt="2024-11-26T02:47:44.601" v="3424" actId="255"/>
          <ac:spMkLst>
            <pc:docMk/>
            <pc:sldMk cId="2780933336" sldId="288"/>
            <ac:spMk id="5" creationId="{7062BA32-108B-D93E-B307-E9F6F2F2580C}"/>
          </ac:spMkLst>
        </pc:spChg>
        <pc:spChg chg="mod">
          <ac:chgData name="Meg Burkes" userId="1efcd6318e7a8f65" providerId="LiveId" clId="{8B4D9E05-558E-44EE-BEB3-148D685DDD0C}" dt="2024-12-01T23:03:59.742" v="7983" actId="20577"/>
          <ac:spMkLst>
            <pc:docMk/>
            <pc:sldMk cId="2780933336" sldId="288"/>
            <ac:spMk id="16" creationId="{4CDE6DB0-C260-5139-9710-C938B86144FA}"/>
          </ac:spMkLst>
        </pc:spChg>
        <pc:spChg chg="mod">
          <ac:chgData name="Meg Burkes" userId="1efcd6318e7a8f65" providerId="LiveId" clId="{8B4D9E05-558E-44EE-BEB3-148D685DDD0C}" dt="2024-12-01T23:04:09.148" v="7988" actId="14100"/>
          <ac:spMkLst>
            <pc:docMk/>
            <pc:sldMk cId="2780933336" sldId="288"/>
            <ac:spMk id="18" creationId="{66FDFA43-E59E-2B26-B0F0-E1DEA7C022AF}"/>
          </ac:spMkLst>
        </pc:spChg>
        <pc:picChg chg="mod">
          <ac:chgData name="Meg Burkes" userId="1efcd6318e7a8f65" providerId="LiveId" clId="{8B4D9E05-558E-44EE-BEB3-148D685DDD0C}" dt="2024-11-14T17:16:35.351" v="340" actId="1076"/>
          <ac:picMkLst>
            <pc:docMk/>
            <pc:sldMk cId="2780933336" sldId="288"/>
            <ac:picMk id="6" creationId="{C47D9EB8-AC6E-618F-A035-AB4E8B6933A5}"/>
          </ac:picMkLst>
        </pc:picChg>
      </pc:sldChg>
      <pc:sldChg chg="addSp modSp add mod">
        <pc:chgData name="Meg Burkes" userId="1efcd6318e7a8f65" providerId="LiveId" clId="{8B4D9E05-558E-44EE-BEB3-148D685DDD0C}" dt="2024-12-01T19:56:15.663" v="6502" actId="14100"/>
        <pc:sldMkLst>
          <pc:docMk/>
          <pc:sldMk cId="3848341380" sldId="289"/>
        </pc:sldMkLst>
        <pc:spChg chg="add mod">
          <ac:chgData name="Meg Burkes" userId="1efcd6318e7a8f65" providerId="LiveId" clId="{8B4D9E05-558E-44EE-BEB3-148D685DDD0C}" dt="2024-11-15T20:19:53.612" v="1559"/>
          <ac:spMkLst>
            <pc:docMk/>
            <pc:sldMk cId="3848341380" sldId="289"/>
            <ac:spMk id="3" creationId="{1C7684B4-49D3-C643-10E1-41CCBA2AD960}"/>
          </ac:spMkLst>
        </pc:spChg>
        <pc:spChg chg="mod">
          <ac:chgData name="Meg Burkes" userId="1efcd6318e7a8f65" providerId="LiveId" clId="{8B4D9E05-558E-44EE-BEB3-148D685DDD0C}" dt="2024-12-01T19:56:08.461" v="6498" actId="20577"/>
          <ac:spMkLst>
            <pc:docMk/>
            <pc:sldMk cId="3848341380" sldId="289"/>
            <ac:spMk id="16" creationId="{00912F8E-F44C-4DFC-78FA-1974A31E6212}"/>
          </ac:spMkLst>
        </pc:spChg>
        <pc:spChg chg="mod">
          <ac:chgData name="Meg Burkes" userId="1efcd6318e7a8f65" providerId="LiveId" clId="{8B4D9E05-558E-44EE-BEB3-148D685DDD0C}" dt="2024-12-01T19:56:15.663" v="6502" actId="14100"/>
          <ac:spMkLst>
            <pc:docMk/>
            <pc:sldMk cId="3848341380" sldId="289"/>
            <ac:spMk id="18" creationId="{2C821169-596F-9DCD-9790-D633547E796E}"/>
          </ac:spMkLst>
        </pc:spChg>
      </pc:sldChg>
      <pc:sldChg chg="addSp modSp add mod ord">
        <pc:chgData name="Meg Burkes" userId="1efcd6318e7a8f65" providerId="LiveId" clId="{8B4D9E05-558E-44EE-BEB3-148D685DDD0C}" dt="2024-12-01T19:57:52.506" v="6565" actId="14100"/>
        <pc:sldMkLst>
          <pc:docMk/>
          <pc:sldMk cId="505860843" sldId="290"/>
        </pc:sldMkLst>
        <pc:spChg chg="mod">
          <ac:chgData name="Meg Burkes" userId="1efcd6318e7a8f65" providerId="LiveId" clId="{8B4D9E05-558E-44EE-BEB3-148D685DDD0C}" dt="2024-11-26T19:45:59.595" v="3986" actId="20577"/>
          <ac:spMkLst>
            <pc:docMk/>
            <pc:sldMk cId="505860843" sldId="290"/>
            <ac:spMk id="2" creationId="{9D111EDD-7DF8-18B1-8B09-7D133D7E47D4}"/>
          </ac:spMkLst>
        </pc:spChg>
        <pc:spChg chg="add mod">
          <ac:chgData name="Meg Burkes" userId="1efcd6318e7a8f65" providerId="LiveId" clId="{8B4D9E05-558E-44EE-BEB3-148D685DDD0C}" dt="2024-11-15T20:20:45.419" v="1676" actId="20577"/>
          <ac:spMkLst>
            <pc:docMk/>
            <pc:sldMk cId="505860843" sldId="290"/>
            <ac:spMk id="3" creationId="{ED4D81D5-8636-69E4-788B-F18EE0714838}"/>
          </ac:spMkLst>
        </pc:spChg>
        <pc:spChg chg="mod">
          <ac:chgData name="Meg Burkes" userId="1efcd6318e7a8f65" providerId="LiveId" clId="{8B4D9E05-558E-44EE-BEB3-148D685DDD0C}" dt="2024-12-01T19:57:45.584" v="6561" actId="20577"/>
          <ac:spMkLst>
            <pc:docMk/>
            <pc:sldMk cId="505860843" sldId="290"/>
            <ac:spMk id="16" creationId="{88F09FA1-9923-F95F-E62A-636B453EF747}"/>
          </ac:spMkLst>
        </pc:spChg>
        <pc:spChg chg="mod">
          <ac:chgData name="Meg Burkes" userId="1efcd6318e7a8f65" providerId="LiveId" clId="{8B4D9E05-558E-44EE-BEB3-148D685DDD0C}" dt="2024-12-01T19:57:52.506" v="6565" actId="14100"/>
          <ac:spMkLst>
            <pc:docMk/>
            <pc:sldMk cId="505860843" sldId="290"/>
            <ac:spMk id="18" creationId="{8E12FDF9-9070-F0F7-B68F-F63D72FD5CE2}"/>
          </ac:spMkLst>
        </pc:spChg>
      </pc:sldChg>
      <pc:sldChg chg="add del">
        <pc:chgData name="Meg Burkes" userId="1efcd6318e7a8f65" providerId="LiveId" clId="{8B4D9E05-558E-44EE-BEB3-148D685DDD0C}" dt="2024-11-14T17:39:38.622" v="833" actId="47"/>
        <pc:sldMkLst>
          <pc:docMk/>
          <pc:sldMk cId="1728189836" sldId="291"/>
        </pc:sldMkLst>
      </pc:sldChg>
      <pc:sldChg chg="add del">
        <pc:chgData name="Meg Burkes" userId="1efcd6318e7a8f65" providerId="LiveId" clId="{8B4D9E05-558E-44EE-BEB3-148D685DDD0C}" dt="2024-11-14T17:39:39.136" v="834" actId="47"/>
        <pc:sldMkLst>
          <pc:docMk/>
          <pc:sldMk cId="2533417865" sldId="292"/>
        </pc:sldMkLst>
      </pc:sldChg>
      <pc:sldChg chg="add del">
        <pc:chgData name="Meg Burkes" userId="1efcd6318e7a8f65" providerId="LiveId" clId="{8B4D9E05-558E-44EE-BEB3-148D685DDD0C}" dt="2024-11-14T17:39:39.455" v="835" actId="47"/>
        <pc:sldMkLst>
          <pc:docMk/>
          <pc:sldMk cId="1370618070" sldId="293"/>
        </pc:sldMkLst>
      </pc:sldChg>
      <pc:sldChg chg="addSp delSp add del mod">
        <pc:chgData name="Meg Burkes" userId="1efcd6318e7a8f65" providerId="LiveId" clId="{8B4D9E05-558E-44EE-BEB3-148D685DDD0C}" dt="2024-11-14T17:39:39.687" v="836" actId="47"/>
        <pc:sldMkLst>
          <pc:docMk/>
          <pc:sldMk cId="3648581045" sldId="294"/>
        </pc:sldMkLst>
      </pc:sldChg>
      <pc:sldChg chg="addSp modSp add mod">
        <pc:chgData name="Meg Burkes" userId="1efcd6318e7a8f65" providerId="LiveId" clId="{8B4D9E05-558E-44EE-BEB3-148D685DDD0C}" dt="2024-12-01T21:13:09.036" v="6705" actId="20577"/>
        <pc:sldMkLst>
          <pc:docMk/>
          <pc:sldMk cId="4206909946" sldId="295"/>
        </pc:sldMkLst>
        <pc:spChg chg="mod">
          <ac:chgData name="Meg Burkes" userId="1efcd6318e7a8f65" providerId="LiveId" clId="{8B4D9E05-558E-44EE-BEB3-148D685DDD0C}" dt="2024-11-26T02:48:36.612" v="3431" actId="255"/>
          <ac:spMkLst>
            <pc:docMk/>
            <pc:sldMk cId="4206909946" sldId="295"/>
            <ac:spMk id="2" creationId="{1F088877-0D73-06BE-95F2-1F192F9FB9BD}"/>
          </ac:spMkLst>
        </pc:spChg>
        <pc:spChg chg="add mod">
          <ac:chgData name="Meg Burkes" userId="1efcd6318e7a8f65" providerId="LiveId" clId="{8B4D9E05-558E-44EE-BEB3-148D685DDD0C}" dt="2024-11-15T20:20:49.844" v="1677"/>
          <ac:spMkLst>
            <pc:docMk/>
            <pc:sldMk cId="4206909946" sldId="295"/>
            <ac:spMk id="3" creationId="{DBF0D86F-7AD0-5D5B-4D10-DD5ED09D69E4}"/>
          </ac:spMkLst>
        </pc:spChg>
        <pc:spChg chg="mod">
          <ac:chgData name="Meg Burkes" userId="1efcd6318e7a8f65" providerId="LiveId" clId="{8B4D9E05-558E-44EE-BEB3-148D685DDD0C}" dt="2024-12-01T21:13:09.036" v="6705" actId="20577"/>
          <ac:spMkLst>
            <pc:docMk/>
            <pc:sldMk cId="4206909946" sldId="295"/>
            <ac:spMk id="16" creationId="{A06D6977-0E7A-2004-CCCF-7A5E4A7D8594}"/>
          </ac:spMkLst>
        </pc:spChg>
        <pc:spChg chg="mod">
          <ac:chgData name="Meg Burkes" userId="1efcd6318e7a8f65" providerId="LiveId" clId="{8B4D9E05-558E-44EE-BEB3-148D685DDD0C}" dt="2024-12-01T21:13:04.928" v="6699" actId="14100"/>
          <ac:spMkLst>
            <pc:docMk/>
            <pc:sldMk cId="4206909946" sldId="295"/>
            <ac:spMk id="18" creationId="{D9F98F03-8261-A1EE-E62F-E9BA84DC29D0}"/>
          </ac:spMkLst>
        </pc:spChg>
      </pc:sldChg>
      <pc:sldChg chg="addSp delSp modSp add mod">
        <pc:chgData name="Meg Burkes" userId="1efcd6318e7a8f65" providerId="LiveId" clId="{8B4D9E05-558E-44EE-BEB3-148D685DDD0C}" dt="2024-12-01T21:14:07.823" v="6744" actId="14100"/>
        <pc:sldMkLst>
          <pc:docMk/>
          <pc:sldMk cId="3945658710" sldId="296"/>
        </pc:sldMkLst>
        <pc:spChg chg="mod">
          <ac:chgData name="Meg Burkes" userId="1efcd6318e7a8f65" providerId="LiveId" clId="{8B4D9E05-558E-44EE-BEB3-148D685DDD0C}" dt="2024-11-30T01:31:32.513" v="4515" actId="20577"/>
          <ac:spMkLst>
            <pc:docMk/>
            <pc:sldMk cId="3945658710" sldId="296"/>
            <ac:spMk id="2" creationId="{B93692B6-1D46-38E4-29E6-96DFBAE69155}"/>
          </ac:spMkLst>
        </pc:spChg>
        <pc:spChg chg="add mod">
          <ac:chgData name="Meg Burkes" userId="1efcd6318e7a8f65" providerId="LiveId" clId="{8B4D9E05-558E-44EE-BEB3-148D685DDD0C}" dt="2024-11-15T20:21:20.997" v="1791" actId="20577"/>
          <ac:spMkLst>
            <pc:docMk/>
            <pc:sldMk cId="3945658710" sldId="296"/>
            <ac:spMk id="3" creationId="{97D6FF55-0368-4E59-569D-81E07BCB8DBA}"/>
          </ac:spMkLst>
        </pc:spChg>
        <pc:spChg chg="add mod">
          <ac:chgData name="Meg Burkes" userId="1efcd6318e7a8f65" providerId="LiveId" clId="{8B4D9E05-558E-44EE-BEB3-148D685DDD0C}" dt="2024-12-01T18:39:37.532" v="6102" actId="20577"/>
          <ac:spMkLst>
            <pc:docMk/>
            <pc:sldMk cId="3945658710" sldId="296"/>
            <ac:spMk id="12" creationId="{B1C2F512-2B72-7388-A8F5-F3C4DB65229F}"/>
          </ac:spMkLst>
        </pc:spChg>
        <pc:spChg chg="mod">
          <ac:chgData name="Meg Burkes" userId="1efcd6318e7a8f65" providerId="LiveId" clId="{8B4D9E05-558E-44EE-BEB3-148D685DDD0C}" dt="2024-12-01T21:14:00.019" v="6740" actId="20577"/>
          <ac:spMkLst>
            <pc:docMk/>
            <pc:sldMk cId="3945658710" sldId="296"/>
            <ac:spMk id="16" creationId="{64767C8C-5575-321A-33AD-3D69D989A6B3}"/>
          </ac:spMkLst>
        </pc:spChg>
        <pc:spChg chg="mod">
          <ac:chgData name="Meg Burkes" userId="1efcd6318e7a8f65" providerId="LiveId" clId="{8B4D9E05-558E-44EE-BEB3-148D685DDD0C}" dt="2024-12-01T21:14:07.823" v="6744" actId="14100"/>
          <ac:spMkLst>
            <pc:docMk/>
            <pc:sldMk cId="3945658710" sldId="296"/>
            <ac:spMk id="18" creationId="{E002EE57-29C9-1AA9-2D22-D0F3C3E55613}"/>
          </ac:spMkLst>
        </pc:spChg>
        <pc:picChg chg="mod">
          <ac:chgData name="Meg Burkes" userId="1efcd6318e7a8f65" providerId="LiveId" clId="{8B4D9E05-558E-44EE-BEB3-148D685DDD0C}" dt="2024-11-26T02:42:54.531" v="3382" actId="1076"/>
          <ac:picMkLst>
            <pc:docMk/>
            <pc:sldMk cId="3945658710" sldId="296"/>
            <ac:picMk id="6" creationId="{2176B3B5-74CF-25F2-4CE7-9575904D6C61}"/>
          </ac:picMkLst>
        </pc:picChg>
      </pc:sldChg>
      <pc:sldChg chg="addSp modSp add mod">
        <pc:chgData name="Meg Burkes" userId="1efcd6318e7a8f65" providerId="LiveId" clId="{8B4D9E05-558E-44EE-BEB3-148D685DDD0C}" dt="2024-12-02T01:26:54.673" v="8230" actId="1076"/>
        <pc:sldMkLst>
          <pc:docMk/>
          <pc:sldMk cId="2339494262" sldId="297"/>
        </pc:sldMkLst>
        <pc:spChg chg="mod">
          <ac:chgData name="Meg Burkes" userId="1efcd6318e7a8f65" providerId="LiveId" clId="{8B4D9E05-558E-44EE-BEB3-148D685DDD0C}" dt="2024-11-26T02:43:53.886" v="3394" actId="255"/>
          <ac:spMkLst>
            <pc:docMk/>
            <pc:sldMk cId="2339494262" sldId="297"/>
            <ac:spMk id="2" creationId="{8921E5B7-DDE1-B3B4-DAA4-12D0E7C5347A}"/>
          </ac:spMkLst>
        </pc:spChg>
        <pc:spChg chg="add mod">
          <ac:chgData name="Meg Burkes" userId="1efcd6318e7a8f65" providerId="LiveId" clId="{8B4D9E05-558E-44EE-BEB3-148D685DDD0C}" dt="2024-11-15T20:21:35.108" v="1844" actId="20577"/>
          <ac:spMkLst>
            <pc:docMk/>
            <pc:sldMk cId="2339494262" sldId="297"/>
            <ac:spMk id="3" creationId="{67662155-4BEF-6189-BF1E-999F29149DCE}"/>
          </ac:spMkLst>
        </pc:spChg>
        <pc:spChg chg="mod">
          <ac:chgData name="Meg Burkes" userId="1efcd6318e7a8f65" providerId="LiveId" clId="{8B4D9E05-558E-44EE-BEB3-148D685DDD0C}" dt="2024-12-01T21:14:48.675" v="6770" actId="20577"/>
          <ac:spMkLst>
            <pc:docMk/>
            <pc:sldMk cId="2339494262" sldId="297"/>
            <ac:spMk id="16" creationId="{7174BC50-8A7E-11CD-1542-CFD39F0633F2}"/>
          </ac:spMkLst>
        </pc:spChg>
        <pc:spChg chg="mod">
          <ac:chgData name="Meg Burkes" userId="1efcd6318e7a8f65" providerId="LiveId" clId="{8B4D9E05-558E-44EE-BEB3-148D685DDD0C}" dt="2024-12-01T21:14:55.709" v="6772" actId="14100"/>
          <ac:spMkLst>
            <pc:docMk/>
            <pc:sldMk cId="2339494262" sldId="297"/>
            <ac:spMk id="18" creationId="{F819F5B8-367F-4294-7EC3-B70B9D1397C5}"/>
          </ac:spMkLst>
        </pc:spChg>
      </pc:sldChg>
      <pc:sldChg chg="addSp modSp add mod ord">
        <pc:chgData name="Meg Burkes" userId="1efcd6318e7a8f65" providerId="LiveId" clId="{8B4D9E05-558E-44EE-BEB3-148D685DDD0C}" dt="2024-12-01T21:13:40.568" v="6722" actId="14100"/>
        <pc:sldMkLst>
          <pc:docMk/>
          <pc:sldMk cId="1435429575" sldId="298"/>
        </pc:sldMkLst>
        <pc:spChg chg="mod">
          <ac:chgData name="Meg Burkes" userId="1efcd6318e7a8f65" providerId="LiveId" clId="{8B4D9E05-558E-44EE-BEB3-148D685DDD0C}" dt="2024-11-26T02:48:58.405" v="3434" actId="255"/>
          <ac:spMkLst>
            <pc:docMk/>
            <pc:sldMk cId="1435429575" sldId="298"/>
            <ac:spMk id="2" creationId="{7B383E2A-345D-0436-143F-45B1D75CDEA0}"/>
          </ac:spMkLst>
        </pc:spChg>
        <pc:spChg chg="add mod">
          <ac:chgData name="Meg Burkes" userId="1efcd6318e7a8f65" providerId="LiveId" clId="{8B4D9E05-558E-44EE-BEB3-148D685DDD0C}" dt="2024-11-15T20:21:06.092" v="1728" actId="20577"/>
          <ac:spMkLst>
            <pc:docMk/>
            <pc:sldMk cId="1435429575" sldId="298"/>
            <ac:spMk id="3" creationId="{208E6AC8-46C5-257E-ABFC-F9E73B890D1F}"/>
          </ac:spMkLst>
        </pc:spChg>
        <pc:spChg chg="mod">
          <ac:chgData name="Meg Burkes" userId="1efcd6318e7a8f65" providerId="LiveId" clId="{8B4D9E05-558E-44EE-BEB3-148D685DDD0C}" dt="2024-12-01T21:13:29.522" v="6719" actId="20577"/>
          <ac:spMkLst>
            <pc:docMk/>
            <pc:sldMk cId="1435429575" sldId="298"/>
            <ac:spMk id="16" creationId="{52637432-0358-5DAD-C81C-FA349382D420}"/>
          </ac:spMkLst>
        </pc:spChg>
        <pc:spChg chg="mod">
          <ac:chgData name="Meg Burkes" userId="1efcd6318e7a8f65" providerId="LiveId" clId="{8B4D9E05-558E-44EE-BEB3-148D685DDD0C}" dt="2024-12-01T21:13:40.568" v="6722" actId="14100"/>
          <ac:spMkLst>
            <pc:docMk/>
            <pc:sldMk cId="1435429575" sldId="298"/>
            <ac:spMk id="18" creationId="{F4053147-E7C4-0C62-4D72-9B58C8C692A8}"/>
          </ac:spMkLst>
        </pc:spChg>
      </pc:sldChg>
      <pc:sldChg chg="addSp modSp add mod">
        <pc:chgData name="Meg Burkes" userId="1efcd6318e7a8f65" providerId="LiveId" clId="{8B4D9E05-558E-44EE-BEB3-148D685DDD0C}" dt="2024-12-01T21:16:11.206" v="6804" actId="14100"/>
        <pc:sldMkLst>
          <pc:docMk/>
          <pc:sldMk cId="3408531189" sldId="299"/>
        </pc:sldMkLst>
        <pc:spChg chg="mod">
          <ac:chgData name="Meg Burkes" userId="1efcd6318e7a8f65" providerId="LiveId" clId="{8B4D9E05-558E-44EE-BEB3-148D685DDD0C}" dt="2024-11-26T02:44:00.532" v="3395" actId="255"/>
          <ac:spMkLst>
            <pc:docMk/>
            <pc:sldMk cId="3408531189" sldId="299"/>
            <ac:spMk id="2" creationId="{175CA491-4C32-E973-C8AA-5F363389CE88}"/>
          </ac:spMkLst>
        </pc:spChg>
        <pc:spChg chg="add mod">
          <ac:chgData name="Meg Burkes" userId="1efcd6318e7a8f65" providerId="LiveId" clId="{8B4D9E05-558E-44EE-BEB3-148D685DDD0C}" dt="2024-11-15T20:21:49.522" v="1895" actId="20577"/>
          <ac:spMkLst>
            <pc:docMk/>
            <pc:sldMk cId="3408531189" sldId="299"/>
            <ac:spMk id="3" creationId="{87FED632-D119-0604-653E-C4D4B123FDBC}"/>
          </ac:spMkLst>
        </pc:spChg>
        <pc:spChg chg="mod">
          <ac:chgData name="Meg Burkes" userId="1efcd6318e7a8f65" providerId="LiveId" clId="{8B4D9E05-558E-44EE-BEB3-148D685DDD0C}" dt="2024-12-01T21:16:05.131" v="6800" actId="20577"/>
          <ac:spMkLst>
            <pc:docMk/>
            <pc:sldMk cId="3408531189" sldId="299"/>
            <ac:spMk id="16" creationId="{56949892-BF0F-3531-FCF3-F8BBDBCDE114}"/>
          </ac:spMkLst>
        </pc:spChg>
        <pc:spChg chg="mod">
          <ac:chgData name="Meg Burkes" userId="1efcd6318e7a8f65" providerId="LiveId" clId="{8B4D9E05-558E-44EE-BEB3-148D685DDD0C}" dt="2024-12-01T21:16:11.206" v="6804" actId="14100"/>
          <ac:spMkLst>
            <pc:docMk/>
            <pc:sldMk cId="3408531189" sldId="299"/>
            <ac:spMk id="18" creationId="{BB40EC7D-593D-AF33-D840-B53032ABD371}"/>
          </ac:spMkLst>
        </pc:spChg>
      </pc:sldChg>
      <pc:sldChg chg="addSp modSp add del mod">
        <pc:chgData name="Meg Burkes" userId="1efcd6318e7a8f65" providerId="LiveId" clId="{8B4D9E05-558E-44EE-BEB3-148D685DDD0C}" dt="2024-12-02T01:14:48.388" v="8221" actId="2696"/>
        <pc:sldMkLst>
          <pc:docMk/>
          <pc:sldMk cId="3361747393" sldId="300"/>
        </pc:sldMkLst>
      </pc:sldChg>
      <pc:sldChg chg="addSp modSp add mod">
        <pc:chgData name="Meg Burkes" userId="1efcd6318e7a8f65" providerId="LiveId" clId="{8B4D9E05-558E-44EE-BEB3-148D685DDD0C}" dt="2024-12-01T22:59:46.334" v="7873" actId="14100"/>
        <pc:sldMkLst>
          <pc:docMk/>
          <pc:sldMk cId="4019162059" sldId="301"/>
        </pc:sldMkLst>
        <pc:spChg chg="mod">
          <ac:chgData name="Meg Burkes" userId="1efcd6318e7a8f65" providerId="LiveId" clId="{8B4D9E05-558E-44EE-BEB3-148D685DDD0C}" dt="2024-11-26T02:44:26.340" v="3399" actId="255"/>
          <ac:spMkLst>
            <pc:docMk/>
            <pc:sldMk cId="4019162059" sldId="301"/>
            <ac:spMk id="2" creationId="{B6C8FF19-502A-01DE-08AB-DF6E8CC508F8}"/>
          </ac:spMkLst>
        </pc:spChg>
        <pc:spChg chg="add mod">
          <ac:chgData name="Meg Burkes" userId="1efcd6318e7a8f65" providerId="LiveId" clId="{8B4D9E05-558E-44EE-BEB3-148D685DDD0C}" dt="2024-11-15T20:22:48.874" v="1999" actId="20577"/>
          <ac:spMkLst>
            <pc:docMk/>
            <pc:sldMk cId="4019162059" sldId="301"/>
            <ac:spMk id="3" creationId="{9FCC4555-8B02-00B4-CF80-0D70CF485AB1}"/>
          </ac:spMkLst>
        </pc:spChg>
        <pc:spChg chg="mod">
          <ac:chgData name="Meg Burkes" userId="1efcd6318e7a8f65" providerId="LiveId" clId="{8B4D9E05-558E-44EE-BEB3-148D685DDD0C}" dt="2024-11-26T17:27:50.140" v="3497" actId="20577"/>
          <ac:spMkLst>
            <pc:docMk/>
            <pc:sldMk cId="4019162059" sldId="301"/>
            <ac:spMk id="5" creationId="{6FD5AA91-FAA4-4C21-6172-25014F2476DB}"/>
          </ac:spMkLst>
        </pc:spChg>
        <pc:spChg chg="mod">
          <ac:chgData name="Meg Burkes" userId="1efcd6318e7a8f65" providerId="LiveId" clId="{8B4D9E05-558E-44EE-BEB3-148D685DDD0C}" dt="2024-12-01T22:59:40.047" v="7867" actId="20577"/>
          <ac:spMkLst>
            <pc:docMk/>
            <pc:sldMk cId="4019162059" sldId="301"/>
            <ac:spMk id="16" creationId="{EB711A2F-E520-84FF-4932-8F0AEE1A9BBF}"/>
          </ac:spMkLst>
        </pc:spChg>
        <pc:spChg chg="mod">
          <ac:chgData name="Meg Burkes" userId="1efcd6318e7a8f65" providerId="LiveId" clId="{8B4D9E05-558E-44EE-BEB3-148D685DDD0C}" dt="2024-12-01T22:59:46.334" v="7873" actId="14100"/>
          <ac:spMkLst>
            <pc:docMk/>
            <pc:sldMk cId="4019162059" sldId="301"/>
            <ac:spMk id="18" creationId="{BC56154D-C63A-C8AA-E846-9231DD3BD258}"/>
          </ac:spMkLst>
        </pc:spChg>
      </pc:sldChg>
      <pc:sldChg chg="addSp modSp add mod">
        <pc:chgData name="Meg Burkes" userId="1efcd6318e7a8f65" providerId="LiveId" clId="{8B4D9E05-558E-44EE-BEB3-148D685DDD0C}" dt="2024-12-01T23:02:06.509" v="7923" actId="14100"/>
        <pc:sldMkLst>
          <pc:docMk/>
          <pc:sldMk cId="51765674" sldId="302"/>
        </pc:sldMkLst>
        <pc:spChg chg="mod">
          <ac:chgData name="Meg Burkes" userId="1efcd6318e7a8f65" providerId="LiveId" clId="{8B4D9E05-558E-44EE-BEB3-148D685DDD0C}" dt="2024-11-26T02:44:42.235" v="3401" actId="255"/>
          <ac:spMkLst>
            <pc:docMk/>
            <pc:sldMk cId="51765674" sldId="302"/>
            <ac:spMk id="2" creationId="{11C6FF87-8D09-CD01-6C40-C627EB2D560C}"/>
          </ac:spMkLst>
        </pc:spChg>
        <pc:spChg chg="add mod">
          <ac:chgData name="Meg Burkes" userId="1efcd6318e7a8f65" providerId="LiveId" clId="{8B4D9E05-558E-44EE-BEB3-148D685DDD0C}" dt="2024-11-15T20:30:33.175" v="2624" actId="20577"/>
          <ac:spMkLst>
            <pc:docMk/>
            <pc:sldMk cId="51765674" sldId="302"/>
            <ac:spMk id="3" creationId="{FB78A2B1-5FC4-9B01-CD01-2135385F87D2}"/>
          </ac:spMkLst>
        </pc:spChg>
        <pc:spChg chg="mod">
          <ac:chgData name="Meg Burkes" userId="1efcd6318e7a8f65" providerId="LiveId" clId="{8B4D9E05-558E-44EE-BEB3-148D685DDD0C}" dt="2024-12-01T23:01:59.472" v="7919" actId="20577"/>
          <ac:spMkLst>
            <pc:docMk/>
            <pc:sldMk cId="51765674" sldId="302"/>
            <ac:spMk id="16" creationId="{C5723BF1-2936-7DD1-3B11-442CF04C3955}"/>
          </ac:spMkLst>
        </pc:spChg>
        <pc:spChg chg="mod">
          <ac:chgData name="Meg Burkes" userId="1efcd6318e7a8f65" providerId="LiveId" clId="{8B4D9E05-558E-44EE-BEB3-148D685DDD0C}" dt="2024-12-01T23:02:06.509" v="7923" actId="14100"/>
          <ac:spMkLst>
            <pc:docMk/>
            <pc:sldMk cId="51765674" sldId="302"/>
            <ac:spMk id="18" creationId="{A46BCC7E-B818-9290-0F15-8E6E4C62CF9F}"/>
          </ac:spMkLst>
        </pc:spChg>
      </pc:sldChg>
      <pc:sldChg chg="addSp modSp add mod">
        <pc:chgData name="Meg Burkes" userId="1efcd6318e7a8f65" providerId="LiveId" clId="{8B4D9E05-558E-44EE-BEB3-148D685DDD0C}" dt="2024-12-01T20:01:17.507" v="6585" actId="14100"/>
        <pc:sldMkLst>
          <pc:docMk/>
          <pc:sldMk cId="1141666437" sldId="303"/>
        </pc:sldMkLst>
        <pc:spChg chg="mod">
          <ac:chgData name="Meg Burkes" userId="1efcd6318e7a8f65" providerId="LiveId" clId="{8B4D9E05-558E-44EE-BEB3-148D685DDD0C}" dt="2024-11-26T02:44:54.393" v="3403" actId="255"/>
          <ac:spMkLst>
            <pc:docMk/>
            <pc:sldMk cId="1141666437" sldId="303"/>
            <ac:spMk id="2" creationId="{4CC8AB25-460F-3C24-E5E2-4D7EA72DDB7D}"/>
          </ac:spMkLst>
        </pc:spChg>
        <pc:spChg chg="add mod">
          <ac:chgData name="Meg Burkes" userId="1efcd6318e7a8f65" providerId="LiveId" clId="{8B4D9E05-558E-44EE-BEB3-148D685DDD0C}" dt="2024-11-15T20:25:53.151" v="2213" actId="20577"/>
          <ac:spMkLst>
            <pc:docMk/>
            <pc:sldMk cId="1141666437" sldId="303"/>
            <ac:spMk id="3" creationId="{92410340-6342-A06A-060A-FF68EEE7A242}"/>
          </ac:spMkLst>
        </pc:spChg>
        <pc:spChg chg="mod">
          <ac:chgData name="Meg Burkes" userId="1efcd6318e7a8f65" providerId="LiveId" clId="{8B4D9E05-558E-44EE-BEB3-148D685DDD0C}" dt="2024-12-01T20:01:08.653" v="6581" actId="20577"/>
          <ac:spMkLst>
            <pc:docMk/>
            <pc:sldMk cId="1141666437" sldId="303"/>
            <ac:spMk id="16" creationId="{B6894246-6645-3E0F-21DF-262A3E1BD48B}"/>
          </ac:spMkLst>
        </pc:spChg>
        <pc:spChg chg="mod">
          <ac:chgData name="Meg Burkes" userId="1efcd6318e7a8f65" providerId="LiveId" clId="{8B4D9E05-558E-44EE-BEB3-148D685DDD0C}" dt="2024-12-01T20:01:17.507" v="6585" actId="14100"/>
          <ac:spMkLst>
            <pc:docMk/>
            <pc:sldMk cId="1141666437" sldId="303"/>
            <ac:spMk id="18" creationId="{9021B8FF-5EF9-2796-2ED0-0341EDAC46AD}"/>
          </ac:spMkLst>
        </pc:spChg>
        <pc:graphicFrameChg chg="modGraphic">
          <ac:chgData name="Meg Burkes" userId="1efcd6318e7a8f65" providerId="LiveId" clId="{8B4D9E05-558E-44EE-BEB3-148D685DDD0C}" dt="2024-12-01T20:00:42.148" v="6575" actId="14734"/>
          <ac:graphicFrameMkLst>
            <pc:docMk/>
            <pc:sldMk cId="1141666437" sldId="303"/>
            <ac:graphicFrameMk id="13" creationId="{234E5F09-FAC6-9E11-0CA9-806BE95A37E5}"/>
          </ac:graphicFrameMkLst>
        </pc:graphicFrameChg>
      </pc:sldChg>
      <pc:sldChg chg="addSp modSp add mod">
        <pc:chgData name="Meg Burkes" userId="1efcd6318e7a8f65" providerId="LiveId" clId="{8B4D9E05-558E-44EE-BEB3-148D685DDD0C}" dt="2024-12-01T20:06:01.044" v="6613" actId="255"/>
        <pc:sldMkLst>
          <pc:docMk/>
          <pc:sldMk cId="2501177782" sldId="304"/>
        </pc:sldMkLst>
        <pc:spChg chg="mod">
          <ac:chgData name="Meg Burkes" userId="1efcd6318e7a8f65" providerId="LiveId" clId="{8B4D9E05-558E-44EE-BEB3-148D685DDD0C}" dt="2024-11-26T02:44:59.693" v="3404" actId="255"/>
          <ac:spMkLst>
            <pc:docMk/>
            <pc:sldMk cId="2501177782" sldId="304"/>
            <ac:spMk id="2" creationId="{EBA79284-6D37-78E3-66D8-6165461FDA8A}"/>
          </ac:spMkLst>
        </pc:spChg>
        <pc:spChg chg="add mod">
          <ac:chgData name="Meg Burkes" userId="1efcd6318e7a8f65" providerId="LiveId" clId="{8B4D9E05-558E-44EE-BEB3-148D685DDD0C}" dt="2024-11-15T20:26:14.694" v="2276" actId="20577"/>
          <ac:spMkLst>
            <pc:docMk/>
            <pc:sldMk cId="2501177782" sldId="304"/>
            <ac:spMk id="3" creationId="{6762F87F-9541-62EC-5FC3-452B039C73A0}"/>
          </ac:spMkLst>
        </pc:spChg>
        <pc:spChg chg="mod">
          <ac:chgData name="Meg Burkes" userId="1efcd6318e7a8f65" providerId="LiveId" clId="{8B4D9E05-558E-44EE-BEB3-148D685DDD0C}" dt="2024-12-01T20:06:01.044" v="6613" actId="255"/>
          <ac:spMkLst>
            <pc:docMk/>
            <pc:sldMk cId="2501177782" sldId="304"/>
            <ac:spMk id="5" creationId="{4474D201-51C5-D230-59AD-66FD7E431813}"/>
          </ac:spMkLst>
        </pc:spChg>
        <pc:spChg chg="mod">
          <ac:chgData name="Meg Burkes" userId="1efcd6318e7a8f65" providerId="LiveId" clId="{8B4D9E05-558E-44EE-BEB3-148D685DDD0C}" dt="2024-12-01T20:01:44.128" v="6601" actId="20577"/>
          <ac:spMkLst>
            <pc:docMk/>
            <pc:sldMk cId="2501177782" sldId="304"/>
            <ac:spMk id="16" creationId="{0AA5DBB4-C1B6-9E11-37EF-C4041E9DA0B0}"/>
          </ac:spMkLst>
        </pc:spChg>
        <pc:spChg chg="mod">
          <ac:chgData name="Meg Burkes" userId="1efcd6318e7a8f65" providerId="LiveId" clId="{8B4D9E05-558E-44EE-BEB3-148D685DDD0C}" dt="2024-12-01T20:01:50.138" v="6605" actId="14100"/>
          <ac:spMkLst>
            <pc:docMk/>
            <pc:sldMk cId="2501177782" sldId="304"/>
            <ac:spMk id="18" creationId="{14785685-7BD7-3EF9-371F-72A9285C0AF5}"/>
          </ac:spMkLst>
        </pc:spChg>
      </pc:sldChg>
      <pc:sldChg chg="addSp modSp add mod">
        <pc:chgData name="Meg Burkes" userId="1efcd6318e7a8f65" providerId="LiveId" clId="{8B4D9E05-558E-44EE-BEB3-148D685DDD0C}" dt="2024-12-01T23:02:39.695" v="7929" actId="1076"/>
        <pc:sldMkLst>
          <pc:docMk/>
          <pc:sldMk cId="2200088727" sldId="305"/>
        </pc:sldMkLst>
        <pc:spChg chg="mod">
          <ac:chgData name="Meg Burkes" userId="1efcd6318e7a8f65" providerId="LiveId" clId="{8B4D9E05-558E-44EE-BEB3-148D685DDD0C}" dt="2024-11-26T02:45:05.796" v="3405" actId="255"/>
          <ac:spMkLst>
            <pc:docMk/>
            <pc:sldMk cId="2200088727" sldId="305"/>
            <ac:spMk id="2" creationId="{0574C662-FFB4-8F16-078B-B9C965AEADA4}"/>
          </ac:spMkLst>
        </pc:spChg>
        <pc:spChg chg="add mod">
          <ac:chgData name="Meg Burkes" userId="1efcd6318e7a8f65" providerId="LiveId" clId="{8B4D9E05-558E-44EE-BEB3-148D685DDD0C}" dt="2024-11-15T20:26:32.279" v="2341" actId="20577"/>
          <ac:spMkLst>
            <pc:docMk/>
            <pc:sldMk cId="2200088727" sldId="305"/>
            <ac:spMk id="3" creationId="{97FC57DD-6D8E-067A-64EA-D4B030139375}"/>
          </ac:spMkLst>
        </pc:spChg>
        <pc:spChg chg="mod">
          <ac:chgData name="Meg Burkes" userId="1efcd6318e7a8f65" providerId="LiveId" clId="{8B4D9E05-558E-44EE-BEB3-148D685DDD0C}" dt="2024-12-01T20:01:58.299" v="6611" actId="20577"/>
          <ac:spMkLst>
            <pc:docMk/>
            <pc:sldMk cId="2200088727" sldId="305"/>
            <ac:spMk id="16" creationId="{6B766342-24C9-F9C9-63E8-3101C248B830}"/>
          </ac:spMkLst>
        </pc:spChg>
        <pc:spChg chg="mod">
          <ac:chgData name="Meg Burkes" userId="1efcd6318e7a8f65" providerId="LiveId" clId="{8B4D9E05-558E-44EE-BEB3-148D685DDD0C}" dt="2024-12-01T23:02:39.695" v="7929" actId="1076"/>
          <ac:spMkLst>
            <pc:docMk/>
            <pc:sldMk cId="2200088727" sldId="305"/>
            <ac:spMk id="18" creationId="{91E96B67-A7C6-B5C5-ABCA-71BD9D0EAA33}"/>
          </ac:spMkLst>
        </pc:spChg>
        <pc:graphicFrameChg chg="mod">
          <ac:chgData name="Meg Burkes" userId="1efcd6318e7a8f65" providerId="LiveId" clId="{8B4D9E05-558E-44EE-BEB3-148D685DDD0C}" dt="2024-12-01T19:44:13.027" v="6410" actId="207"/>
          <ac:graphicFrameMkLst>
            <pc:docMk/>
            <pc:sldMk cId="2200088727" sldId="305"/>
            <ac:graphicFrameMk id="4" creationId="{E4102AFB-7BDE-17BE-F35C-3C3C47CFA022}"/>
          </ac:graphicFrameMkLst>
        </pc:graphicFrameChg>
      </pc:sldChg>
      <pc:sldChg chg="addSp modSp add mod">
        <pc:chgData name="Meg Burkes" userId="1efcd6318e7a8f65" providerId="LiveId" clId="{8B4D9E05-558E-44EE-BEB3-148D685DDD0C}" dt="2024-12-01T23:03:01.762" v="7939" actId="14100"/>
        <pc:sldMkLst>
          <pc:docMk/>
          <pc:sldMk cId="2434387846" sldId="306"/>
        </pc:sldMkLst>
        <pc:spChg chg="mod">
          <ac:chgData name="Meg Burkes" userId="1efcd6318e7a8f65" providerId="LiveId" clId="{8B4D9E05-558E-44EE-BEB3-148D685DDD0C}" dt="2024-11-26T02:45:11.915" v="3406" actId="255"/>
          <ac:spMkLst>
            <pc:docMk/>
            <pc:sldMk cId="2434387846" sldId="306"/>
            <ac:spMk id="2" creationId="{1BADF074-A837-E55A-0F14-676784FF01F0}"/>
          </ac:spMkLst>
        </pc:spChg>
        <pc:spChg chg="add mod">
          <ac:chgData name="Meg Burkes" userId="1efcd6318e7a8f65" providerId="LiveId" clId="{8B4D9E05-558E-44EE-BEB3-148D685DDD0C}" dt="2024-11-15T20:26:46.627" v="2390" actId="20577"/>
          <ac:spMkLst>
            <pc:docMk/>
            <pc:sldMk cId="2434387846" sldId="306"/>
            <ac:spMk id="3" creationId="{B5D6DC60-D6C0-E329-85B2-CC17A240ABEF}"/>
          </ac:spMkLst>
        </pc:spChg>
        <pc:spChg chg="mod">
          <ac:chgData name="Meg Burkes" userId="1efcd6318e7a8f65" providerId="LiveId" clId="{8B4D9E05-558E-44EE-BEB3-148D685DDD0C}" dt="2024-12-01T23:02:46.579" v="7935" actId="20577"/>
          <ac:spMkLst>
            <pc:docMk/>
            <pc:sldMk cId="2434387846" sldId="306"/>
            <ac:spMk id="16" creationId="{322C9E26-950F-1B70-83B0-38313D64E551}"/>
          </ac:spMkLst>
        </pc:spChg>
        <pc:spChg chg="mod">
          <ac:chgData name="Meg Burkes" userId="1efcd6318e7a8f65" providerId="LiveId" clId="{8B4D9E05-558E-44EE-BEB3-148D685DDD0C}" dt="2024-12-01T23:03:01.762" v="7939" actId="14100"/>
          <ac:spMkLst>
            <pc:docMk/>
            <pc:sldMk cId="2434387846" sldId="306"/>
            <ac:spMk id="18" creationId="{80805609-F5FF-A2AB-BEB1-C2D0089BADBC}"/>
          </ac:spMkLst>
        </pc:spChg>
      </pc:sldChg>
      <pc:sldChg chg="addSp delSp modSp add del mod">
        <pc:chgData name="Meg Burkes" userId="1efcd6318e7a8f65" providerId="LiveId" clId="{8B4D9E05-558E-44EE-BEB3-148D685DDD0C}" dt="2024-12-01T20:09:09.056" v="6614" actId="2696"/>
        <pc:sldMkLst>
          <pc:docMk/>
          <pc:sldMk cId="2821380996" sldId="307"/>
        </pc:sldMkLst>
      </pc:sldChg>
      <pc:sldChg chg="add del">
        <pc:chgData name="Meg Burkes" userId="1efcd6318e7a8f65" providerId="LiveId" clId="{8B4D9E05-558E-44EE-BEB3-148D685DDD0C}" dt="2024-11-14T17:39:39.963" v="837" actId="47"/>
        <pc:sldMkLst>
          <pc:docMk/>
          <pc:sldMk cId="2427070812" sldId="308"/>
        </pc:sldMkLst>
      </pc:sldChg>
      <pc:sldChg chg="addSp delSp modSp add mod">
        <pc:chgData name="Meg Burkes" userId="1efcd6318e7a8f65" providerId="LiveId" clId="{8B4D9E05-558E-44EE-BEB3-148D685DDD0C}" dt="2024-11-26T02:45:24.737" v="3408" actId="255"/>
        <pc:sldMkLst>
          <pc:docMk/>
          <pc:sldMk cId="1868247143" sldId="309"/>
        </pc:sldMkLst>
      </pc:sldChg>
      <pc:sldChg chg="addSp delSp modSp add mod">
        <pc:chgData name="Meg Burkes" userId="1efcd6318e7a8f65" providerId="LiveId" clId="{8B4D9E05-558E-44EE-BEB3-148D685DDD0C}" dt="2024-11-26T02:45:40.547" v="3409" actId="255"/>
        <pc:sldMkLst>
          <pc:docMk/>
          <pc:sldMk cId="1846131704" sldId="310"/>
        </pc:sldMkLst>
      </pc:sldChg>
      <pc:sldChg chg="modSp add mod">
        <pc:chgData name="Meg Burkes" userId="1efcd6318e7a8f65" providerId="LiveId" clId="{8B4D9E05-558E-44EE-BEB3-148D685DDD0C}" dt="2024-12-01T23:03:15.196" v="7949" actId="14100"/>
        <pc:sldMkLst>
          <pc:docMk/>
          <pc:sldMk cId="2221449967" sldId="311"/>
        </pc:sldMkLst>
        <pc:spChg chg="mod">
          <ac:chgData name="Meg Burkes" userId="1efcd6318e7a8f65" providerId="LiveId" clId="{8B4D9E05-558E-44EE-BEB3-148D685DDD0C}" dt="2024-11-26T02:45:49.130" v="3410" actId="255"/>
          <ac:spMkLst>
            <pc:docMk/>
            <pc:sldMk cId="2221449967" sldId="311"/>
            <ac:spMk id="2" creationId="{FA9BFB8A-28EB-734C-D86B-9BD19F5FDECD}"/>
          </ac:spMkLst>
        </pc:spChg>
        <pc:spChg chg="mod">
          <ac:chgData name="Meg Burkes" userId="1efcd6318e7a8f65" providerId="LiveId" clId="{8B4D9E05-558E-44EE-BEB3-148D685DDD0C}" dt="2024-11-30T03:45:40.514" v="5803" actId="27636"/>
          <ac:spMkLst>
            <pc:docMk/>
            <pc:sldMk cId="2221449967" sldId="311"/>
            <ac:spMk id="5" creationId="{8B8D3360-AEDE-4DD9-BF3F-2183613F5D18}"/>
          </ac:spMkLst>
        </pc:spChg>
        <pc:spChg chg="mod">
          <ac:chgData name="Meg Burkes" userId="1efcd6318e7a8f65" providerId="LiveId" clId="{8B4D9E05-558E-44EE-BEB3-148D685DDD0C}" dt="2024-12-01T23:03:07.897" v="7945" actId="20577"/>
          <ac:spMkLst>
            <pc:docMk/>
            <pc:sldMk cId="2221449967" sldId="311"/>
            <ac:spMk id="16" creationId="{114D5A70-B83B-5B0F-386C-E51B2C222130}"/>
          </ac:spMkLst>
        </pc:spChg>
        <pc:spChg chg="mod">
          <ac:chgData name="Meg Burkes" userId="1efcd6318e7a8f65" providerId="LiveId" clId="{8B4D9E05-558E-44EE-BEB3-148D685DDD0C}" dt="2024-12-01T23:03:15.196" v="7949" actId="14100"/>
          <ac:spMkLst>
            <pc:docMk/>
            <pc:sldMk cId="2221449967" sldId="311"/>
            <ac:spMk id="18" creationId="{FC1C9EF6-6950-5F02-2042-4C7A440E96B7}"/>
          </ac:spMkLst>
        </pc:spChg>
      </pc:sldChg>
      <pc:sldChg chg="modSp add del mod">
        <pc:chgData name="Meg Burkes" userId="1efcd6318e7a8f65" providerId="LiveId" clId="{8B4D9E05-558E-44EE-BEB3-148D685DDD0C}" dt="2024-11-30T03:45:56.724" v="5804" actId="2696"/>
        <pc:sldMkLst>
          <pc:docMk/>
          <pc:sldMk cId="3861845229" sldId="312"/>
        </pc:sldMkLst>
      </pc:sldChg>
      <pc:sldChg chg="addSp delSp modSp add mod">
        <pc:chgData name="Meg Burkes" userId="1efcd6318e7a8f65" providerId="LiveId" clId="{8B4D9E05-558E-44EE-BEB3-148D685DDD0C}" dt="2024-12-01T23:04:47.320" v="8019" actId="14100"/>
        <pc:sldMkLst>
          <pc:docMk/>
          <pc:sldMk cId="3639265729" sldId="313"/>
        </pc:sldMkLst>
        <pc:spChg chg="mod">
          <ac:chgData name="Meg Burkes" userId="1efcd6318e7a8f65" providerId="LiveId" clId="{8B4D9E05-558E-44EE-BEB3-148D685DDD0C}" dt="2024-11-30T01:54:41.329" v="4748" actId="20577"/>
          <ac:spMkLst>
            <pc:docMk/>
            <pc:sldMk cId="3639265729" sldId="313"/>
            <ac:spMk id="2" creationId="{E98C7E7A-1848-3D2C-D2EF-2B160BF1F1FA}"/>
          </ac:spMkLst>
        </pc:spChg>
        <pc:spChg chg="add mod">
          <ac:chgData name="Meg Burkes" userId="1efcd6318e7a8f65" providerId="LiveId" clId="{8B4D9E05-558E-44EE-BEB3-148D685DDD0C}" dt="2024-11-30T02:08:17.436" v="5224" actId="20577"/>
          <ac:spMkLst>
            <pc:docMk/>
            <pc:sldMk cId="3639265729" sldId="313"/>
            <ac:spMk id="4" creationId="{4B93259B-D562-6DB1-DB8C-EE89F91FD98D}"/>
          </ac:spMkLst>
        </pc:spChg>
        <pc:spChg chg="mod">
          <ac:chgData name="Meg Burkes" userId="1efcd6318e7a8f65" providerId="LiveId" clId="{8B4D9E05-558E-44EE-BEB3-148D685DDD0C}" dt="2024-12-01T23:04:37.484" v="8014" actId="20577"/>
          <ac:spMkLst>
            <pc:docMk/>
            <pc:sldMk cId="3639265729" sldId="313"/>
            <ac:spMk id="16" creationId="{31261C5C-B428-B194-F4FC-E48818ABB73B}"/>
          </ac:spMkLst>
        </pc:spChg>
        <pc:spChg chg="mod">
          <ac:chgData name="Meg Burkes" userId="1efcd6318e7a8f65" providerId="LiveId" clId="{8B4D9E05-558E-44EE-BEB3-148D685DDD0C}" dt="2024-12-01T23:04:47.320" v="8019" actId="14100"/>
          <ac:spMkLst>
            <pc:docMk/>
            <pc:sldMk cId="3639265729" sldId="313"/>
            <ac:spMk id="18" creationId="{8F87A8FD-5257-A4B9-E3A9-F6A163D74765}"/>
          </ac:spMkLst>
        </pc:spChg>
        <pc:graphicFrameChg chg="add mod modGraphic">
          <ac:chgData name="Meg Burkes" userId="1efcd6318e7a8f65" providerId="LiveId" clId="{8B4D9E05-558E-44EE-BEB3-148D685DDD0C}" dt="2024-11-30T02:02:56.224" v="5106" actId="14734"/>
          <ac:graphicFrameMkLst>
            <pc:docMk/>
            <pc:sldMk cId="3639265729" sldId="313"/>
            <ac:graphicFrameMk id="3" creationId="{B403923C-09BF-422C-4FAB-1F6E18E6ADE5}"/>
          </ac:graphicFrameMkLst>
        </pc:graphicFrameChg>
        <pc:picChg chg="add mod">
          <ac:chgData name="Meg Burkes" userId="1efcd6318e7a8f65" providerId="LiveId" clId="{8B4D9E05-558E-44EE-BEB3-148D685DDD0C}" dt="2024-11-30T01:54:46.369" v="4750" actId="1076"/>
          <ac:picMkLst>
            <pc:docMk/>
            <pc:sldMk cId="3639265729" sldId="313"/>
            <ac:picMk id="3074" creationId="{0FBBF4C4-481D-103E-0369-6B643AF02232}"/>
          </ac:picMkLst>
        </pc:picChg>
      </pc:sldChg>
      <pc:sldChg chg="add del">
        <pc:chgData name="Meg Burkes" userId="1efcd6318e7a8f65" providerId="LiveId" clId="{8B4D9E05-558E-44EE-BEB3-148D685DDD0C}" dt="2024-11-14T17:39:42.120" v="846" actId="47"/>
        <pc:sldMkLst>
          <pc:docMk/>
          <pc:sldMk cId="949871459" sldId="314"/>
        </pc:sldMkLst>
      </pc:sldChg>
      <pc:sldChg chg="add del">
        <pc:chgData name="Meg Burkes" userId="1efcd6318e7a8f65" providerId="LiveId" clId="{8B4D9E05-558E-44EE-BEB3-148D685DDD0C}" dt="2024-11-14T17:39:41.904" v="845" actId="47"/>
        <pc:sldMkLst>
          <pc:docMk/>
          <pc:sldMk cId="3483340866" sldId="315"/>
        </pc:sldMkLst>
      </pc:sldChg>
      <pc:sldChg chg="add del">
        <pc:chgData name="Meg Burkes" userId="1efcd6318e7a8f65" providerId="LiveId" clId="{8B4D9E05-558E-44EE-BEB3-148D685DDD0C}" dt="2024-11-14T17:39:40.210" v="838" actId="47"/>
        <pc:sldMkLst>
          <pc:docMk/>
          <pc:sldMk cId="2635544276" sldId="316"/>
        </pc:sldMkLst>
      </pc:sldChg>
      <pc:sldChg chg="add del">
        <pc:chgData name="Meg Burkes" userId="1efcd6318e7a8f65" providerId="LiveId" clId="{8B4D9E05-558E-44EE-BEB3-148D685DDD0C}" dt="2024-11-14T17:39:41.712" v="844" actId="47"/>
        <pc:sldMkLst>
          <pc:docMk/>
          <pc:sldMk cId="167638154" sldId="317"/>
        </pc:sldMkLst>
      </pc:sldChg>
      <pc:sldChg chg="add del">
        <pc:chgData name="Meg Burkes" userId="1efcd6318e7a8f65" providerId="LiveId" clId="{8B4D9E05-558E-44EE-BEB3-148D685DDD0C}" dt="2024-11-14T17:39:41.471" v="843" actId="47"/>
        <pc:sldMkLst>
          <pc:docMk/>
          <pc:sldMk cId="3911691432" sldId="318"/>
        </pc:sldMkLst>
      </pc:sldChg>
      <pc:sldChg chg="add del">
        <pc:chgData name="Meg Burkes" userId="1efcd6318e7a8f65" providerId="LiveId" clId="{8B4D9E05-558E-44EE-BEB3-148D685DDD0C}" dt="2024-11-14T17:39:41.295" v="842" actId="47"/>
        <pc:sldMkLst>
          <pc:docMk/>
          <pc:sldMk cId="3567728379" sldId="319"/>
        </pc:sldMkLst>
      </pc:sldChg>
      <pc:sldChg chg="add del">
        <pc:chgData name="Meg Burkes" userId="1efcd6318e7a8f65" providerId="LiveId" clId="{8B4D9E05-558E-44EE-BEB3-148D685DDD0C}" dt="2024-11-14T17:39:41.051" v="841" actId="47"/>
        <pc:sldMkLst>
          <pc:docMk/>
          <pc:sldMk cId="3739147793" sldId="320"/>
        </pc:sldMkLst>
      </pc:sldChg>
      <pc:sldChg chg="add del">
        <pc:chgData name="Meg Burkes" userId="1efcd6318e7a8f65" providerId="LiveId" clId="{8B4D9E05-558E-44EE-BEB3-148D685DDD0C}" dt="2024-11-14T17:39:40.827" v="840" actId="47"/>
        <pc:sldMkLst>
          <pc:docMk/>
          <pc:sldMk cId="3027534678" sldId="321"/>
        </pc:sldMkLst>
      </pc:sldChg>
      <pc:sldChg chg="add del">
        <pc:chgData name="Meg Burkes" userId="1efcd6318e7a8f65" providerId="LiveId" clId="{8B4D9E05-558E-44EE-BEB3-148D685DDD0C}" dt="2024-11-14T17:39:40.470" v="839" actId="47"/>
        <pc:sldMkLst>
          <pc:docMk/>
          <pc:sldMk cId="603922860" sldId="322"/>
        </pc:sldMkLst>
      </pc:sldChg>
      <pc:sldChg chg="addSp modSp add mod">
        <pc:chgData name="Meg Burkes" userId="1efcd6318e7a8f65" providerId="LiveId" clId="{8B4D9E05-558E-44EE-BEB3-148D685DDD0C}" dt="2024-12-02T01:13:53.202" v="8220" actId="1582"/>
        <pc:sldMkLst>
          <pc:docMk/>
          <pc:sldMk cId="910056708" sldId="323"/>
        </pc:sldMkLst>
        <pc:spChg chg="mod">
          <ac:chgData name="Meg Burkes" userId="1efcd6318e7a8f65" providerId="LiveId" clId="{8B4D9E05-558E-44EE-BEB3-148D685DDD0C}" dt="2024-11-26T02:44:06.616" v="3396" actId="255"/>
          <ac:spMkLst>
            <pc:docMk/>
            <pc:sldMk cId="910056708" sldId="323"/>
            <ac:spMk id="2" creationId="{81278A11-0C97-ABBC-6F5A-BDFE30BA3BB8}"/>
          </ac:spMkLst>
        </pc:spChg>
        <pc:spChg chg="add mod">
          <ac:chgData name="Meg Burkes" userId="1efcd6318e7a8f65" providerId="LiveId" clId="{8B4D9E05-558E-44EE-BEB3-148D685DDD0C}" dt="2024-11-15T20:22:03.120" v="1897"/>
          <ac:spMkLst>
            <pc:docMk/>
            <pc:sldMk cId="910056708" sldId="323"/>
            <ac:spMk id="3" creationId="{8718EB9F-8592-8605-D56D-A3182A307778}"/>
          </ac:spMkLst>
        </pc:spChg>
        <pc:spChg chg="mod">
          <ac:chgData name="Meg Burkes" userId="1efcd6318e7a8f65" providerId="LiveId" clId="{8B4D9E05-558E-44EE-BEB3-148D685DDD0C}" dt="2024-12-01T22:56:11.712" v="7729" actId="20577"/>
          <ac:spMkLst>
            <pc:docMk/>
            <pc:sldMk cId="910056708" sldId="323"/>
            <ac:spMk id="16" creationId="{7A2C033B-A760-FEE1-7A0D-422BC80DDC2F}"/>
          </ac:spMkLst>
        </pc:spChg>
        <pc:spChg chg="mod">
          <ac:chgData name="Meg Burkes" userId="1efcd6318e7a8f65" providerId="LiveId" clId="{8B4D9E05-558E-44EE-BEB3-148D685DDD0C}" dt="2024-12-01T22:56:19.340" v="7733" actId="14100"/>
          <ac:spMkLst>
            <pc:docMk/>
            <pc:sldMk cId="910056708" sldId="323"/>
            <ac:spMk id="18" creationId="{236B1BF6-CF01-721C-7281-BB38ACAD6558}"/>
          </ac:spMkLst>
        </pc:spChg>
        <pc:picChg chg="mod">
          <ac:chgData name="Meg Burkes" userId="1efcd6318e7a8f65" providerId="LiveId" clId="{8B4D9E05-558E-44EE-BEB3-148D685DDD0C}" dt="2024-12-02T01:13:53.202" v="8220" actId="1582"/>
          <ac:picMkLst>
            <pc:docMk/>
            <pc:sldMk cId="910056708" sldId="323"/>
            <ac:picMk id="4" creationId="{9D8583FB-4CEF-8825-1778-947D82DD4DD7}"/>
          </ac:picMkLst>
        </pc:picChg>
      </pc:sldChg>
      <pc:sldChg chg="addSp modSp mod ord">
        <pc:chgData name="Meg Burkes" userId="1efcd6318e7a8f65" providerId="LiveId" clId="{8B4D9E05-558E-44EE-BEB3-148D685DDD0C}" dt="2024-12-01T22:47:59.621" v="7723" actId="1076"/>
        <pc:sldMkLst>
          <pc:docMk/>
          <pc:sldMk cId="2896733867" sldId="324"/>
        </pc:sldMkLst>
        <pc:spChg chg="mod">
          <ac:chgData name="Meg Burkes" userId="1efcd6318e7a8f65" providerId="LiveId" clId="{8B4D9E05-558E-44EE-BEB3-148D685DDD0C}" dt="2024-11-26T02:47:02.071" v="3419" actId="255"/>
          <ac:spMkLst>
            <pc:docMk/>
            <pc:sldMk cId="2896733867" sldId="324"/>
            <ac:spMk id="2" creationId="{949BC6C6-DB60-32DF-91DF-0F8561D6FE67}"/>
          </ac:spMkLst>
        </pc:spChg>
        <pc:spChg chg="add mod">
          <ac:chgData name="Meg Burkes" userId="1efcd6318e7a8f65" providerId="LiveId" clId="{8B4D9E05-558E-44EE-BEB3-148D685DDD0C}" dt="2024-11-15T20:20:08.680" v="1610" actId="20577"/>
          <ac:spMkLst>
            <pc:docMk/>
            <pc:sldMk cId="2896733867" sldId="324"/>
            <ac:spMk id="3" creationId="{9ACF86B4-91DB-896A-8AF9-813182DC1B89}"/>
          </ac:spMkLst>
        </pc:spChg>
        <pc:spChg chg="mod">
          <ac:chgData name="Meg Burkes" userId="1efcd6318e7a8f65" providerId="LiveId" clId="{8B4D9E05-558E-44EE-BEB3-148D685DDD0C}" dt="2024-12-01T19:54:00.167" v="6444" actId="20577"/>
          <ac:spMkLst>
            <pc:docMk/>
            <pc:sldMk cId="2896733867" sldId="324"/>
            <ac:spMk id="15" creationId="{3B7F525D-9A0C-7028-B1DE-773EA6FBEBB5}"/>
          </ac:spMkLst>
        </pc:spChg>
        <pc:spChg chg="mod">
          <ac:chgData name="Meg Burkes" userId="1efcd6318e7a8f65" providerId="LiveId" clId="{8B4D9E05-558E-44EE-BEB3-148D685DDD0C}" dt="2024-12-01T19:53:54.956" v="6438" actId="14100"/>
          <ac:spMkLst>
            <pc:docMk/>
            <pc:sldMk cId="2896733867" sldId="324"/>
            <ac:spMk id="17" creationId="{4CA7AD27-6AB2-0C75-0D37-B8DB6BB9149F}"/>
          </ac:spMkLst>
        </pc:spChg>
        <pc:spChg chg="mod">
          <ac:chgData name="Meg Burkes" userId="1efcd6318e7a8f65" providerId="LiveId" clId="{8B4D9E05-558E-44EE-BEB3-148D685DDD0C}" dt="2024-12-01T22:47:34.623" v="7720" actId="1076"/>
          <ac:spMkLst>
            <pc:docMk/>
            <pc:sldMk cId="2896733867" sldId="324"/>
            <ac:spMk id="21" creationId="{42651B51-AE98-5F7C-BC5C-BA3DEF26D05D}"/>
          </ac:spMkLst>
        </pc:spChg>
        <pc:spChg chg="mod">
          <ac:chgData name="Meg Burkes" userId="1efcd6318e7a8f65" providerId="LiveId" clId="{8B4D9E05-558E-44EE-BEB3-148D685DDD0C}" dt="2024-12-01T22:47:22.512" v="7718" actId="1076"/>
          <ac:spMkLst>
            <pc:docMk/>
            <pc:sldMk cId="2896733867" sldId="324"/>
            <ac:spMk id="22" creationId="{E6B6F164-6ABD-1A6C-675D-5D692639909F}"/>
          </ac:spMkLst>
        </pc:spChg>
        <pc:spChg chg="mod">
          <ac:chgData name="Meg Burkes" userId="1efcd6318e7a8f65" providerId="LiveId" clId="{8B4D9E05-558E-44EE-BEB3-148D685DDD0C}" dt="2024-12-01T22:47:49.154" v="7721" actId="1076"/>
          <ac:spMkLst>
            <pc:docMk/>
            <pc:sldMk cId="2896733867" sldId="324"/>
            <ac:spMk id="24" creationId="{B7444F30-3776-E8FF-091E-EE4C33DFE0A9}"/>
          </ac:spMkLst>
        </pc:spChg>
        <pc:spChg chg="mod">
          <ac:chgData name="Meg Burkes" userId="1efcd6318e7a8f65" providerId="LiveId" clId="{8B4D9E05-558E-44EE-BEB3-148D685DDD0C}" dt="2024-12-01T22:47:59.621" v="7723" actId="1076"/>
          <ac:spMkLst>
            <pc:docMk/>
            <pc:sldMk cId="2896733867" sldId="324"/>
            <ac:spMk id="25" creationId="{26CA657A-59D6-8354-8251-B10B67184EA1}"/>
          </ac:spMkLst>
        </pc:spChg>
        <pc:spChg chg="mod">
          <ac:chgData name="Meg Burkes" userId="1efcd6318e7a8f65" providerId="LiveId" clId="{8B4D9E05-558E-44EE-BEB3-148D685DDD0C}" dt="2024-12-01T22:47:55.622" v="7722" actId="1076"/>
          <ac:spMkLst>
            <pc:docMk/>
            <pc:sldMk cId="2896733867" sldId="324"/>
            <ac:spMk id="26" creationId="{B44AC148-32E6-C64C-EC5E-9F3859FDF079}"/>
          </ac:spMkLst>
        </pc:spChg>
        <pc:spChg chg="mod">
          <ac:chgData name="Meg Burkes" userId="1efcd6318e7a8f65" providerId="LiveId" clId="{8B4D9E05-558E-44EE-BEB3-148D685DDD0C}" dt="2024-12-01T22:46:34.060" v="7711" actId="1076"/>
          <ac:spMkLst>
            <pc:docMk/>
            <pc:sldMk cId="2896733867" sldId="324"/>
            <ac:spMk id="27" creationId="{62A31959-F06B-7C23-B796-2C5A0701968B}"/>
          </ac:spMkLst>
        </pc:spChg>
        <pc:spChg chg="mod">
          <ac:chgData name="Meg Burkes" userId="1efcd6318e7a8f65" providerId="LiveId" clId="{8B4D9E05-558E-44EE-BEB3-148D685DDD0C}" dt="2024-12-01T22:46:38.332" v="7712" actId="1076"/>
          <ac:spMkLst>
            <pc:docMk/>
            <pc:sldMk cId="2896733867" sldId="324"/>
            <ac:spMk id="28" creationId="{585AA383-DAD7-17EE-1FB6-F61C099F85DC}"/>
          </ac:spMkLst>
        </pc:spChg>
        <pc:spChg chg="mod">
          <ac:chgData name="Meg Burkes" userId="1efcd6318e7a8f65" providerId="LiveId" clId="{8B4D9E05-558E-44EE-BEB3-148D685DDD0C}" dt="2024-12-01T22:46:50.933" v="7714" actId="1076"/>
          <ac:spMkLst>
            <pc:docMk/>
            <pc:sldMk cId="2896733867" sldId="324"/>
            <ac:spMk id="29" creationId="{1C46D8C3-0820-3005-F3BF-29D3704D66EE}"/>
          </ac:spMkLst>
        </pc:spChg>
        <pc:spChg chg="mod">
          <ac:chgData name="Meg Burkes" userId="1efcd6318e7a8f65" providerId="LiveId" clId="{8B4D9E05-558E-44EE-BEB3-148D685DDD0C}" dt="2024-12-01T22:47:29.994" v="7719" actId="1076"/>
          <ac:spMkLst>
            <pc:docMk/>
            <pc:sldMk cId="2896733867" sldId="324"/>
            <ac:spMk id="30" creationId="{DF1DB5F0-314A-67EB-AA78-D7AB1B9261D4}"/>
          </ac:spMkLst>
        </pc:spChg>
        <pc:picChg chg="mod">
          <ac:chgData name="Meg Burkes" userId="1efcd6318e7a8f65" providerId="LiveId" clId="{8B4D9E05-558E-44EE-BEB3-148D685DDD0C}" dt="2024-12-01T19:54:46.362" v="6453" actId="1076"/>
          <ac:picMkLst>
            <pc:docMk/>
            <pc:sldMk cId="2896733867" sldId="324"/>
            <ac:picMk id="5" creationId="{AD446068-DF8F-157E-73AB-A4A6397751F1}"/>
          </ac:picMkLst>
        </pc:picChg>
      </pc:sldChg>
      <pc:sldChg chg="addSp modSp mod">
        <pc:chgData name="Meg Burkes" userId="1efcd6318e7a8f65" providerId="LiveId" clId="{8B4D9E05-558E-44EE-BEB3-148D685DDD0C}" dt="2024-12-01T19:57:39.043" v="6555" actId="20577"/>
        <pc:sldMkLst>
          <pc:docMk/>
          <pc:sldMk cId="115790546" sldId="325"/>
        </pc:sldMkLst>
        <pc:spChg chg="mod">
          <ac:chgData name="Meg Burkes" userId="1efcd6318e7a8f65" providerId="LiveId" clId="{8B4D9E05-558E-44EE-BEB3-148D685DDD0C}" dt="2024-11-26T02:48:20.684" v="3429" actId="255"/>
          <ac:spMkLst>
            <pc:docMk/>
            <pc:sldMk cId="115790546" sldId="325"/>
            <ac:spMk id="2" creationId="{BBFC9E77-5264-AE69-7042-F7936EDB64B6}"/>
          </ac:spMkLst>
        </pc:spChg>
        <pc:spChg chg="add mod">
          <ac:chgData name="Meg Burkes" userId="1efcd6318e7a8f65" providerId="LiveId" clId="{8B4D9E05-558E-44EE-BEB3-148D685DDD0C}" dt="2024-11-15T20:20:15.876" v="1611"/>
          <ac:spMkLst>
            <pc:docMk/>
            <pc:sldMk cId="115790546" sldId="325"/>
            <ac:spMk id="4" creationId="{BF3E70BE-1B2F-182E-7724-A527B827829C}"/>
          </ac:spMkLst>
        </pc:spChg>
        <pc:spChg chg="mod">
          <ac:chgData name="Meg Burkes" userId="1efcd6318e7a8f65" providerId="LiveId" clId="{8B4D9E05-558E-44EE-BEB3-148D685DDD0C}" dt="2024-12-01T19:57:34.689" v="6551" actId="20577"/>
          <ac:spMkLst>
            <pc:docMk/>
            <pc:sldMk cId="115790546" sldId="325"/>
            <ac:spMk id="7" creationId="{AD6F5CFA-0ACC-55C5-A620-72FC6AF6FA01}"/>
          </ac:spMkLst>
        </pc:spChg>
        <pc:spChg chg="mod">
          <ac:chgData name="Meg Burkes" userId="1efcd6318e7a8f65" providerId="LiveId" clId="{8B4D9E05-558E-44EE-BEB3-148D685DDD0C}" dt="2024-12-01T19:57:39.043" v="6555" actId="20577"/>
          <ac:spMkLst>
            <pc:docMk/>
            <pc:sldMk cId="115790546" sldId="325"/>
            <ac:spMk id="9" creationId="{58C7875C-D024-D991-0D71-85D9785B6114}"/>
          </ac:spMkLst>
        </pc:spChg>
      </pc:sldChg>
      <pc:sldChg chg="addSp modSp add mod">
        <pc:chgData name="Meg Burkes" userId="1efcd6318e7a8f65" providerId="LiveId" clId="{8B4D9E05-558E-44EE-BEB3-148D685DDD0C}" dt="2024-12-01T22:56:46.146" v="7755" actId="14100"/>
        <pc:sldMkLst>
          <pc:docMk/>
          <pc:sldMk cId="3112749674" sldId="326"/>
        </pc:sldMkLst>
      </pc:sldChg>
      <pc:sldChg chg="addSp modSp add del mod">
        <pc:chgData name="Meg Burkes" userId="1efcd6318e7a8f65" providerId="LiveId" clId="{8B4D9E05-558E-44EE-BEB3-148D685DDD0C}" dt="2024-12-01T19:13:30.192" v="6248" actId="2696"/>
        <pc:sldMkLst>
          <pc:docMk/>
          <pc:sldMk cId="3192376150" sldId="327"/>
        </pc:sldMkLst>
      </pc:sldChg>
      <pc:sldChg chg="addSp modSp add del mod">
        <pc:chgData name="Meg Burkes" userId="1efcd6318e7a8f65" providerId="LiveId" clId="{8B4D9E05-558E-44EE-BEB3-148D685DDD0C}" dt="2024-12-02T01:21:42.194" v="8225" actId="2696"/>
        <pc:sldMkLst>
          <pc:docMk/>
          <pc:sldMk cId="3668449555" sldId="328"/>
        </pc:sldMkLst>
      </pc:sldChg>
      <pc:sldChg chg="modSp mod">
        <pc:chgData name="Meg Burkes" userId="1efcd6318e7a8f65" providerId="LiveId" clId="{8B4D9E05-558E-44EE-BEB3-148D685DDD0C}" dt="2024-12-01T21:13:21.292" v="6713" actId="20577"/>
        <pc:sldMkLst>
          <pc:docMk/>
          <pc:sldMk cId="2209026803" sldId="330"/>
        </pc:sldMkLst>
        <pc:spChg chg="mod">
          <ac:chgData name="Meg Burkes" userId="1efcd6318e7a8f65" providerId="LiveId" clId="{8B4D9E05-558E-44EE-BEB3-148D685DDD0C}" dt="2024-11-26T02:48:43.428" v="3432" actId="255"/>
          <ac:spMkLst>
            <pc:docMk/>
            <pc:sldMk cId="2209026803" sldId="330"/>
            <ac:spMk id="2" creationId="{1F088877-0D73-06BE-95F2-1F192F9FB9BD}"/>
          </ac:spMkLst>
        </pc:spChg>
        <pc:spChg chg="mod">
          <ac:chgData name="Meg Burkes" userId="1efcd6318e7a8f65" providerId="LiveId" clId="{8B4D9E05-558E-44EE-BEB3-148D685DDD0C}" dt="2024-12-01T21:13:21.292" v="6713" actId="20577"/>
          <ac:spMkLst>
            <pc:docMk/>
            <pc:sldMk cId="2209026803" sldId="330"/>
            <ac:spMk id="16" creationId="{A06D6977-0E7A-2004-CCCF-7A5E4A7D8594}"/>
          </ac:spMkLst>
        </pc:spChg>
        <pc:spChg chg="mod">
          <ac:chgData name="Meg Burkes" userId="1efcd6318e7a8f65" providerId="LiveId" clId="{8B4D9E05-558E-44EE-BEB3-148D685DDD0C}" dt="2024-12-01T21:13:15.991" v="6707" actId="14100"/>
          <ac:spMkLst>
            <pc:docMk/>
            <pc:sldMk cId="2209026803" sldId="330"/>
            <ac:spMk id="18" creationId="{D9F98F03-8261-A1EE-E62F-E9BA84DC29D0}"/>
          </ac:spMkLst>
        </pc:spChg>
      </pc:sldChg>
      <pc:sldChg chg="modSp mod">
        <pc:chgData name="Meg Burkes" userId="1efcd6318e7a8f65" providerId="LiveId" clId="{8B4D9E05-558E-44EE-BEB3-148D685DDD0C}" dt="2024-11-26T02:48:50.991" v="3433" actId="255"/>
        <pc:sldMkLst>
          <pc:docMk/>
          <pc:sldMk cId="3020131597" sldId="331"/>
        </pc:sldMkLst>
      </pc:sldChg>
      <pc:sldChg chg="modSp mod">
        <pc:chgData name="Meg Burkes" userId="1efcd6318e7a8f65" providerId="LiveId" clId="{8B4D9E05-558E-44EE-BEB3-148D685DDD0C}" dt="2024-12-01T22:57:21.527" v="7776" actId="1076"/>
        <pc:sldMkLst>
          <pc:docMk/>
          <pc:sldMk cId="3881440243" sldId="331"/>
        </pc:sldMkLst>
        <pc:spChg chg="mod">
          <ac:chgData name="Meg Burkes" userId="1efcd6318e7a8f65" providerId="LiveId" clId="{8B4D9E05-558E-44EE-BEB3-148D685DDD0C}" dt="2024-12-01T19:10:27.851" v="6153" actId="20577"/>
          <ac:spMkLst>
            <pc:docMk/>
            <pc:sldMk cId="3881440243" sldId="331"/>
            <ac:spMk id="3" creationId="{D30B3A93-72E2-68CF-403C-7D88B03E05E0}"/>
          </ac:spMkLst>
        </pc:spChg>
        <pc:spChg chg="mod">
          <ac:chgData name="Meg Burkes" userId="1efcd6318e7a8f65" providerId="LiveId" clId="{8B4D9E05-558E-44EE-BEB3-148D685DDD0C}" dt="2024-12-01T22:57:06.588" v="7771" actId="20577"/>
          <ac:spMkLst>
            <pc:docMk/>
            <pc:sldMk cId="3881440243" sldId="331"/>
            <ac:spMk id="16" creationId="{AAF31F27-5465-C473-DE4F-FDC6C457D11A}"/>
          </ac:spMkLst>
        </pc:spChg>
        <pc:spChg chg="mod">
          <ac:chgData name="Meg Burkes" userId="1efcd6318e7a8f65" providerId="LiveId" clId="{8B4D9E05-558E-44EE-BEB3-148D685DDD0C}" dt="2024-12-01T22:57:21.527" v="7776" actId="1076"/>
          <ac:spMkLst>
            <pc:docMk/>
            <pc:sldMk cId="3881440243" sldId="331"/>
            <ac:spMk id="18" creationId="{26FB8989-1302-2329-2A6C-9AC613FE8BB9}"/>
          </ac:spMkLst>
        </pc:spChg>
      </pc:sldChg>
      <pc:sldChg chg="modSp mod">
        <pc:chgData name="Meg Burkes" userId="1efcd6318e7a8f65" providerId="LiveId" clId="{8B4D9E05-558E-44EE-BEB3-148D685DDD0C}" dt="2024-12-01T22:57:38.843" v="7786" actId="14100"/>
        <pc:sldMkLst>
          <pc:docMk/>
          <pc:sldMk cId="4041044035" sldId="332"/>
        </pc:sldMkLst>
        <pc:spChg chg="mod">
          <ac:chgData name="Meg Burkes" userId="1efcd6318e7a8f65" providerId="LiveId" clId="{8B4D9E05-558E-44EE-BEB3-148D685DDD0C}" dt="2024-12-01T19:12:15.886" v="6219" actId="20577"/>
          <ac:spMkLst>
            <pc:docMk/>
            <pc:sldMk cId="4041044035" sldId="332"/>
            <ac:spMk id="3" creationId="{D30B3A93-72E2-68CF-403C-7D88B03E05E0}"/>
          </ac:spMkLst>
        </pc:spChg>
        <pc:spChg chg="mod">
          <ac:chgData name="Meg Burkes" userId="1efcd6318e7a8f65" providerId="LiveId" clId="{8B4D9E05-558E-44EE-BEB3-148D685DDD0C}" dt="2024-12-01T22:57:26.948" v="7782" actId="20577"/>
          <ac:spMkLst>
            <pc:docMk/>
            <pc:sldMk cId="4041044035" sldId="332"/>
            <ac:spMk id="16" creationId="{AAF31F27-5465-C473-DE4F-FDC6C457D11A}"/>
          </ac:spMkLst>
        </pc:spChg>
        <pc:spChg chg="mod">
          <ac:chgData name="Meg Burkes" userId="1efcd6318e7a8f65" providerId="LiveId" clId="{8B4D9E05-558E-44EE-BEB3-148D685DDD0C}" dt="2024-12-01T22:57:38.843" v="7786" actId="14100"/>
          <ac:spMkLst>
            <pc:docMk/>
            <pc:sldMk cId="4041044035" sldId="332"/>
            <ac:spMk id="18" creationId="{26FB8989-1302-2329-2A6C-9AC613FE8BB9}"/>
          </ac:spMkLst>
        </pc:spChg>
      </pc:sldChg>
      <pc:sldChg chg="modSp mod">
        <pc:chgData name="Meg Burkes" userId="1efcd6318e7a8f65" providerId="LiveId" clId="{8B4D9E05-558E-44EE-BEB3-148D685DDD0C}" dt="2024-12-01T22:58:06.611" v="7810" actId="14100"/>
        <pc:sldMkLst>
          <pc:docMk/>
          <pc:sldMk cId="471907650" sldId="333"/>
        </pc:sldMkLst>
        <pc:spChg chg="mod">
          <ac:chgData name="Meg Burkes" userId="1efcd6318e7a8f65" providerId="LiveId" clId="{8B4D9E05-558E-44EE-BEB3-148D685DDD0C}" dt="2024-12-01T22:57:59.101" v="7804" actId="20577"/>
          <ac:spMkLst>
            <pc:docMk/>
            <pc:sldMk cId="471907650" sldId="333"/>
            <ac:spMk id="16" creationId="{AAF31F27-5465-C473-DE4F-FDC6C457D11A}"/>
          </ac:spMkLst>
        </pc:spChg>
        <pc:spChg chg="mod">
          <ac:chgData name="Meg Burkes" userId="1efcd6318e7a8f65" providerId="LiveId" clId="{8B4D9E05-558E-44EE-BEB3-148D685DDD0C}" dt="2024-12-01T22:58:06.611" v="7810" actId="14100"/>
          <ac:spMkLst>
            <pc:docMk/>
            <pc:sldMk cId="471907650" sldId="333"/>
            <ac:spMk id="18" creationId="{26FB8989-1302-2329-2A6C-9AC613FE8BB9}"/>
          </ac:spMkLst>
        </pc:spChg>
      </pc:sldChg>
      <pc:sldChg chg="modSp mod">
        <pc:chgData name="Meg Burkes" userId="1efcd6318e7a8f65" providerId="LiveId" clId="{8B4D9E05-558E-44EE-BEB3-148D685DDD0C}" dt="2024-12-01T22:58:56.767" v="7840" actId="14100"/>
        <pc:sldMkLst>
          <pc:docMk/>
          <pc:sldMk cId="4103816314" sldId="334"/>
        </pc:sldMkLst>
        <pc:spChg chg="mod">
          <ac:chgData name="Meg Burkes" userId="1efcd6318e7a8f65" providerId="LiveId" clId="{8B4D9E05-558E-44EE-BEB3-148D685DDD0C}" dt="2024-12-01T22:58:48.131" v="7836" actId="20577"/>
          <ac:spMkLst>
            <pc:docMk/>
            <pc:sldMk cId="4103816314" sldId="334"/>
            <ac:spMk id="16" creationId="{AAF31F27-5465-C473-DE4F-FDC6C457D11A}"/>
          </ac:spMkLst>
        </pc:spChg>
        <pc:spChg chg="mod">
          <ac:chgData name="Meg Burkes" userId="1efcd6318e7a8f65" providerId="LiveId" clId="{8B4D9E05-558E-44EE-BEB3-148D685DDD0C}" dt="2024-12-01T22:58:56.767" v="7840" actId="14100"/>
          <ac:spMkLst>
            <pc:docMk/>
            <pc:sldMk cId="4103816314" sldId="334"/>
            <ac:spMk id="18" creationId="{26FB8989-1302-2329-2A6C-9AC613FE8BB9}"/>
          </ac:spMkLst>
        </pc:spChg>
      </pc:sldChg>
      <pc:sldChg chg="modSp mod">
        <pc:chgData name="Meg Burkes" userId="1efcd6318e7a8f65" providerId="LiveId" clId="{8B4D9E05-558E-44EE-BEB3-148D685DDD0C}" dt="2024-12-01T19:56:32.289" v="6512" actId="14100"/>
        <pc:sldMkLst>
          <pc:docMk/>
          <pc:sldMk cId="1910587941" sldId="336"/>
        </pc:sldMkLst>
        <pc:spChg chg="mod">
          <ac:chgData name="Meg Burkes" userId="1efcd6318e7a8f65" providerId="LiveId" clId="{8B4D9E05-558E-44EE-BEB3-148D685DDD0C}" dt="2024-12-01T19:56:23.746" v="6508" actId="20577"/>
          <ac:spMkLst>
            <pc:docMk/>
            <pc:sldMk cId="1910587941" sldId="336"/>
            <ac:spMk id="16" creationId="{5375721E-BF51-E109-C609-C5EEB561A146}"/>
          </ac:spMkLst>
        </pc:spChg>
        <pc:spChg chg="mod">
          <ac:chgData name="Meg Burkes" userId="1efcd6318e7a8f65" providerId="LiveId" clId="{8B4D9E05-558E-44EE-BEB3-148D685DDD0C}" dt="2024-12-01T19:56:32.289" v="6512" actId="14100"/>
          <ac:spMkLst>
            <pc:docMk/>
            <pc:sldMk cId="1910587941" sldId="336"/>
            <ac:spMk id="18" creationId="{B4DE1FCE-F5FF-DC22-F63F-5C5E2AD605BF}"/>
          </ac:spMkLst>
        </pc:spChg>
      </pc:sldChg>
      <pc:sldChg chg="modSp mod">
        <pc:chgData name="Meg Burkes" userId="1efcd6318e7a8f65" providerId="LiveId" clId="{8B4D9E05-558E-44EE-BEB3-148D685DDD0C}" dt="2024-12-01T19:56:47.264" v="6522" actId="14100"/>
        <pc:sldMkLst>
          <pc:docMk/>
          <pc:sldMk cId="1645903012" sldId="337"/>
        </pc:sldMkLst>
        <pc:spChg chg="mod">
          <ac:chgData name="Meg Burkes" userId="1efcd6318e7a8f65" providerId="LiveId" clId="{8B4D9E05-558E-44EE-BEB3-148D685DDD0C}" dt="2024-12-01T19:56:41.020" v="6518" actId="20577"/>
          <ac:spMkLst>
            <pc:docMk/>
            <pc:sldMk cId="1645903012" sldId="337"/>
            <ac:spMk id="16" creationId="{A8401BCB-42B5-A712-56EA-B4E19F0FE05B}"/>
          </ac:spMkLst>
        </pc:spChg>
        <pc:spChg chg="mod">
          <ac:chgData name="Meg Burkes" userId="1efcd6318e7a8f65" providerId="LiveId" clId="{8B4D9E05-558E-44EE-BEB3-148D685DDD0C}" dt="2024-12-01T19:56:47.264" v="6522" actId="14100"/>
          <ac:spMkLst>
            <pc:docMk/>
            <pc:sldMk cId="1645903012" sldId="337"/>
            <ac:spMk id="18" creationId="{5AFC0618-B2DF-E454-5337-FB1A5855669E}"/>
          </ac:spMkLst>
        </pc:spChg>
      </pc:sldChg>
      <pc:sldChg chg="modSp mod">
        <pc:chgData name="Meg Burkes" userId="1efcd6318e7a8f65" providerId="LiveId" clId="{8B4D9E05-558E-44EE-BEB3-148D685DDD0C}" dt="2024-12-01T22:59:30.726" v="7861" actId="14100"/>
        <pc:sldMkLst>
          <pc:docMk/>
          <pc:sldMk cId="321211917" sldId="340"/>
        </pc:sldMkLst>
        <pc:spChg chg="mod">
          <ac:chgData name="Meg Burkes" userId="1efcd6318e7a8f65" providerId="LiveId" clId="{8B4D9E05-558E-44EE-BEB3-148D685DDD0C}" dt="2024-12-01T22:59:19.383" v="7856" actId="20577"/>
          <ac:spMkLst>
            <pc:docMk/>
            <pc:sldMk cId="321211917" sldId="340"/>
            <ac:spMk id="16" creationId="{5283A5DC-4720-5865-722A-B2AF53926ACD}"/>
          </ac:spMkLst>
        </pc:spChg>
        <pc:spChg chg="mod">
          <ac:chgData name="Meg Burkes" userId="1efcd6318e7a8f65" providerId="LiveId" clId="{8B4D9E05-558E-44EE-BEB3-148D685DDD0C}" dt="2024-12-01T22:59:30.726" v="7861" actId="14100"/>
          <ac:spMkLst>
            <pc:docMk/>
            <pc:sldMk cId="321211917" sldId="340"/>
            <ac:spMk id="18" creationId="{9BA00ADD-6FC7-48C0-8B14-1A189B26A068}"/>
          </ac:spMkLst>
        </pc:spChg>
      </pc:sldChg>
      <pc:sldChg chg="del">
        <pc:chgData name="Meg Burkes" userId="1efcd6318e7a8f65" providerId="LiveId" clId="{8B4D9E05-558E-44EE-BEB3-148D685DDD0C}" dt="2024-12-01T19:13:01.858" v="6247" actId="2696"/>
        <pc:sldMkLst>
          <pc:docMk/>
          <pc:sldMk cId="3166421843" sldId="341"/>
        </pc:sldMkLst>
      </pc:sldChg>
      <pc:sldChg chg="modSp mod">
        <pc:chgData name="Meg Burkes" userId="1efcd6318e7a8f65" providerId="LiveId" clId="{8B4D9E05-558E-44EE-BEB3-148D685DDD0C}" dt="2024-12-01T22:58:25.605" v="7820" actId="14100"/>
        <pc:sldMkLst>
          <pc:docMk/>
          <pc:sldMk cId="196823273" sldId="343"/>
        </pc:sldMkLst>
        <pc:spChg chg="mod">
          <ac:chgData name="Meg Burkes" userId="1efcd6318e7a8f65" providerId="LiveId" clId="{8B4D9E05-558E-44EE-BEB3-148D685DDD0C}" dt="2024-12-01T22:58:15.566" v="7816" actId="20577"/>
          <ac:spMkLst>
            <pc:docMk/>
            <pc:sldMk cId="196823273" sldId="343"/>
            <ac:spMk id="16" creationId="{3A54ED3E-1B11-5AC0-EE70-E60B1F24BA68}"/>
          </ac:spMkLst>
        </pc:spChg>
        <pc:spChg chg="mod">
          <ac:chgData name="Meg Burkes" userId="1efcd6318e7a8f65" providerId="LiveId" clId="{8B4D9E05-558E-44EE-BEB3-148D685DDD0C}" dt="2024-12-01T22:58:25.605" v="7820" actId="14100"/>
          <ac:spMkLst>
            <pc:docMk/>
            <pc:sldMk cId="196823273" sldId="343"/>
            <ac:spMk id="18" creationId="{4AC9534D-C756-0F04-5B65-E912B664141E}"/>
          </ac:spMkLst>
        </pc:spChg>
      </pc:sldChg>
      <pc:sldChg chg="modSp mod">
        <pc:chgData name="Meg Burkes" userId="1efcd6318e7a8f65" providerId="LiveId" clId="{8B4D9E05-558E-44EE-BEB3-148D685DDD0C}" dt="2024-12-01T22:58:41.954" v="7830" actId="14100"/>
        <pc:sldMkLst>
          <pc:docMk/>
          <pc:sldMk cId="699855733" sldId="344"/>
        </pc:sldMkLst>
        <pc:spChg chg="mod">
          <ac:chgData name="Meg Burkes" userId="1efcd6318e7a8f65" providerId="LiveId" clId="{8B4D9E05-558E-44EE-BEB3-148D685DDD0C}" dt="2024-12-01T19:12:28.829" v="6246" actId="20577"/>
          <ac:spMkLst>
            <pc:docMk/>
            <pc:sldMk cId="699855733" sldId="344"/>
            <ac:spMk id="3" creationId="{D10D8929-F8D2-BC95-5591-9C15BFEBDF0A}"/>
          </ac:spMkLst>
        </pc:spChg>
        <pc:spChg chg="mod">
          <ac:chgData name="Meg Burkes" userId="1efcd6318e7a8f65" providerId="LiveId" clId="{8B4D9E05-558E-44EE-BEB3-148D685DDD0C}" dt="2024-12-01T22:58:32.661" v="7826" actId="20577"/>
          <ac:spMkLst>
            <pc:docMk/>
            <pc:sldMk cId="699855733" sldId="344"/>
            <ac:spMk id="16" creationId="{2808BEC7-5F3A-75A3-12B4-DFD6ACCF3EFF}"/>
          </ac:spMkLst>
        </pc:spChg>
        <pc:spChg chg="mod">
          <ac:chgData name="Meg Burkes" userId="1efcd6318e7a8f65" providerId="LiveId" clId="{8B4D9E05-558E-44EE-BEB3-148D685DDD0C}" dt="2024-12-01T22:58:41.954" v="7830" actId="14100"/>
          <ac:spMkLst>
            <pc:docMk/>
            <pc:sldMk cId="699855733" sldId="344"/>
            <ac:spMk id="18" creationId="{A9CB157D-F264-A83C-58D2-085DEDFE548C}"/>
          </ac:spMkLst>
        </pc:spChg>
      </pc:sldChg>
      <pc:sldChg chg="modSp mod">
        <pc:chgData name="Meg Burkes" userId="1efcd6318e7a8f65" providerId="LiveId" clId="{8B4D9E05-558E-44EE-BEB3-148D685DDD0C}" dt="2024-12-01T23:09:54.988" v="8134" actId="14100"/>
        <pc:sldMkLst>
          <pc:docMk/>
          <pc:sldMk cId="2972032754" sldId="345"/>
        </pc:sldMkLst>
        <pc:spChg chg="mod">
          <ac:chgData name="Meg Burkes" userId="1efcd6318e7a8f65" providerId="LiveId" clId="{8B4D9E05-558E-44EE-BEB3-148D685DDD0C}" dt="2024-12-01T23:08:40.722" v="8117" actId="1582"/>
          <ac:spMkLst>
            <pc:docMk/>
            <pc:sldMk cId="2972032754" sldId="345"/>
            <ac:spMk id="13" creationId="{BFCECC38-EBA4-9BD4-6046-79C99ECD86BA}"/>
          </ac:spMkLst>
        </pc:spChg>
        <pc:spChg chg="mod">
          <ac:chgData name="Meg Burkes" userId="1efcd6318e7a8f65" providerId="LiveId" clId="{8B4D9E05-558E-44EE-BEB3-148D685DDD0C}" dt="2024-12-01T19:56:54.712" v="6528" actId="20577"/>
          <ac:spMkLst>
            <pc:docMk/>
            <pc:sldMk cId="2972032754" sldId="345"/>
            <ac:spMk id="16" creationId="{EBBE68D5-ABAC-E7C3-0A35-F75F24D12BAE}"/>
          </ac:spMkLst>
        </pc:spChg>
        <pc:spChg chg="mod">
          <ac:chgData name="Meg Burkes" userId="1efcd6318e7a8f65" providerId="LiveId" clId="{8B4D9E05-558E-44EE-BEB3-148D685DDD0C}" dt="2024-12-01T19:57:11.102" v="6535" actId="1076"/>
          <ac:spMkLst>
            <pc:docMk/>
            <pc:sldMk cId="2972032754" sldId="345"/>
            <ac:spMk id="18" creationId="{AAE65948-0E5E-202F-09A6-25D8BE05A41C}"/>
          </ac:spMkLst>
        </pc:spChg>
        <pc:spChg chg="mod">
          <ac:chgData name="Meg Burkes" userId="1efcd6318e7a8f65" providerId="LiveId" clId="{8B4D9E05-558E-44EE-BEB3-148D685DDD0C}" dt="2024-12-01T23:09:00.451" v="8121" actId="1076"/>
          <ac:spMkLst>
            <pc:docMk/>
            <pc:sldMk cId="2972032754" sldId="345"/>
            <ac:spMk id="21" creationId="{5C9F4853-0D7A-EA6A-5A1F-EE1E2CAEA537}"/>
          </ac:spMkLst>
        </pc:spChg>
        <pc:spChg chg="mod">
          <ac:chgData name="Meg Burkes" userId="1efcd6318e7a8f65" providerId="LiveId" clId="{8B4D9E05-558E-44EE-BEB3-148D685DDD0C}" dt="2024-12-01T23:09:20.115" v="8125" actId="14100"/>
          <ac:spMkLst>
            <pc:docMk/>
            <pc:sldMk cId="2972032754" sldId="345"/>
            <ac:spMk id="26" creationId="{1FC99634-C4C6-F5DB-3CD2-CF6A3A66050B}"/>
          </ac:spMkLst>
        </pc:spChg>
        <pc:spChg chg="mod">
          <ac:chgData name="Meg Burkes" userId="1efcd6318e7a8f65" providerId="LiveId" clId="{8B4D9E05-558E-44EE-BEB3-148D685DDD0C}" dt="2024-12-01T23:09:54.988" v="8134" actId="14100"/>
          <ac:spMkLst>
            <pc:docMk/>
            <pc:sldMk cId="2972032754" sldId="345"/>
            <ac:spMk id="27" creationId="{1A7E7CB3-151B-3D41-EAB2-645CF50E15FF}"/>
          </ac:spMkLst>
        </pc:spChg>
        <pc:spChg chg="mod">
          <ac:chgData name="Meg Burkes" userId="1efcd6318e7a8f65" providerId="LiveId" clId="{8B4D9E05-558E-44EE-BEB3-148D685DDD0C}" dt="2024-12-01T23:08:29.150" v="8115" actId="1582"/>
          <ac:spMkLst>
            <pc:docMk/>
            <pc:sldMk cId="2972032754" sldId="345"/>
            <ac:spMk id="28" creationId="{59166CC7-3839-0660-55D6-558D058465D0}"/>
          </ac:spMkLst>
        </pc:spChg>
        <pc:spChg chg="mod">
          <ac:chgData name="Meg Burkes" userId="1efcd6318e7a8f65" providerId="LiveId" clId="{8B4D9E05-558E-44EE-BEB3-148D685DDD0C}" dt="2024-12-01T23:09:50.970" v="8133" actId="14100"/>
          <ac:spMkLst>
            <pc:docMk/>
            <pc:sldMk cId="2972032754" sldId="345"/>
            <ac:spMk id="32" creationId="{1C105451-A592-40FE-4D01-F97C05A883D1}"/>
          </ac:spMkLst>
        </pc:spChg>
        <pc:spChg chg="mod">
          <ac:chgData name="Meg Burkes" userId="1efcd6318e7a8f65" providerId="LiveId" clId="{8B4D9E05-558E-44EE-BEB3-148D685DDD0C}" dt="2024-12-01T23:09:47.851" v="8132" actId="14100"/>
          <ac:spMkLst>
            <pc:docMk/>
            <pc:sldMk cId="2972032754" sldId="345"/>
            <ac:spMk id="33" creationId="{1A6B5378-2858-A0AE-4030-E544CE098142}"/>
          </ac:spMkLst>
        </pc:spChg>
        <pc:cxnChg chg="mod">
          <ac:chgData name="Meg Burkes" userId="1efcd6318e7a8f65" providerId="LiveId" clId="{8B4D9E05-558E-44EE-BEB3-148D685DDD0C}" dt="2024-12-01T23:09:47.851" v="8132" actId="14100"/>
          <ac:cxnSpMkLst>
            <pc:docMk/>
            <pc:sldMk cId="2972032754" sldId="345"/>
            <ac:cxnSpMk id="34" creationId="{C1B005BE-3194-E482-BF5F-5A8172FDFAA2}"/>
          </ac:cxnSpMkLst>
        </pc:cxnChg>
        <pc:cxnChg chg="mod">
          <ac:chgData name="Meg Burkes" userId="1efcd6318e7a8f65" providerId="LiveId" clId="{8B4D9E05-558E-44EE-BEB3-148D685DDD0C}" dt="2024-12-01T23:09:50.970" v="8133" actId="14100"/>
          <ac:cxnSpMkLst>
            <pc:docMk/>
            <pc:sldMk cId="2972032754" sldId="345"/>
            <ac:cxnSpMk id="37" creationId="{1B1AEB9B-84F5-6B75-E74A-1FDBF696642F}"/>
          </ac:cxnSpMkLst>
        </pc:cxnChg>
      </pc:sldChg>
      <pc:sldChg chg="modSp mod">
        <pc:chgData name="Meg Burkes" userId="1efcd6318e7a8f65" providerId="LiveId" clId="{8B4D9E05-558E-44EE-BEB3-148D685DDD0C}" dt="2024-12-01T19:57:25.878" v="6545" actId="14100"/>
        <pc:sldMkLst>
          <pc:docMk/>
          <pc:sldMk cId="2754137497" sldId="346"/>
        </pc:sldMkLst>
        <pc:spChg chg="mod">
          <ac:chgData name="Meg Burkes" userId="1efcd6318e7a8f65" providerId="LiveId" clId="{8B4D9E05-558E-44EE-BEB3-148D685DDD0C}" dt="2024-12-01T19:57:18.284" v="6541" actId="20577"/>
          <ac:spMkLst>
            <pc:docMk/>
            <pc:sldMk cId="2754137497" sldId="346"/>
            <ac:spMk id="16" creationId="{382EA119-BF6A-6D5C-BFDF-F103CB0268DA}"/>
          </ac:spMkLst>
        </pc:spChg>
        <pc:spChg chg="mod">
          <ac:chgData name="Meg Burkes" userId="1efcd6318e7a8f65" providerId="LiveId" clId="{8B4D9E05-558E-44EE-BEB3-148D685DDD0C}" dt="2024-12-01T19:57:25.878" v="6545" actId="14100"/>
          <ac:spMkLst>
            <pc:docMk/>
            <pc:sldMk cId="2754137497" sldId="346"/>
            <ac:spMk id="18" creationId="{103CA317-70DF-09D8-97FB-577788B955EC}"/>
          </ac:spMkLst>
        </pc:spChg>
      </pc:sldChg>
      <pc:sldChg chg="modSp mod">
        <pc:chgData name="Meg Burkes" userId="1efcd6318e7a8f65" providerId="LiveId" clId="{8B4D9E05-558E-44EE-BEB3-148D685DDD0C}" dt="2024-12-01T21:13:53.771" v="6730" actId="14100"/>
        <pc:sldMkLst>
          <pc:docMk/>
          <pc:sldMk cId="1142301499" sldId="347"/>
        </pc:sldMkLst>
        <pc:spChg chg="mod">
          <ac:chgData name="Meg Burkes" userId="1efcd6318e7a8f65" providerId="LiveId" clId="{8B4D9E05-558E-44EE-BEB3-148D685DDD0C}" dt="2024-12-01T21:13:46.905" v="6728" actId="20577"/>
          <ac:spMkLst>
            <pc:docMk/>
            <pc:sldMk cId="1142301499" sldId="347"/>
            <ac:spMk id="16" creationId="{52637432-0358-5DAD-C81C-FA349382D420}"/>
          </ac:spMkLst>
        </pc:spChg>
        <pc:spChg chg="mod">
          <ac:chgData name="Meg Burkes" userId="1efcd6318e7a8f65" providerId="LiveId" clId="{8B4D9E05-558E-44EE-BEB3-148D685DDD0C}" dt="2024-12-01T21:13:53.771" v="6730" actId="14100"/>
          <ac:spMkLst>
            <pc:docMk/>
            <pc:sldMk cId="1142301499" sldId="347"/>
            <ac:spMk id="18" creationId="{F4053147-E7C4-0C62-4D72-9B58C8C692A8}"/>
          </ac:spMkLst>
        </pc:spChg>
      </pc:sldChg>
      <pc:sldChg chg="modSp add mod">
        <pc:chgData name="Meg Burkes" userId="1efcd6318e7a8f65" providerId="LiveId" clId="{8B4D9E05-558E-44EE-BEB3-148D685DDD0C}" dt="2024-12-01T21:14:22.067" v="6754" actId="14100"/>
        <pc:sldMkLst>
          <pc:docMk/>
          <pc:sldMk cId="3377976476" sldId="348"/>
        </pc:sldMkLst>
        <pc:spChg chg="mod">
          <ac:chgData name="Meg Burkes" userId="1efcd6318e7a8f65" providerId="LiveId" clId="{8B4D9E05-558E-44EE-BEB3-148D685DDD0C}" dt="2024-12-01T21:14:13.482" v="6750" actId="20577"/>
          <ac:spMkLst>
            <pc:docMk/>
            <pc:sldMk cId="3377976476" sldId="348"/>
            <ac:spMk id="16" creationId="{B59FFDF9-D7C1-2474-F830-F29CDF2FB5F7}"/>
          </ac:spMkLst>
        </pc:spChg>
        <pc:spChg chg="mod">
          <ac:chgData name="Meg Burkes" userId="1efcd6318e7a8f65" providerId="LiveId" clId="{8B4D9E05-558E-44EE-BEB3-148D685DDD0C}" dt="2024-12-01T21:14:22.067" v="6754" actId="14100"/>
          <ac:spMkLst>
            <pc:docMk/>
            <pc:sldMk cId="3377976476" sldId="348"/>
            <ac:spMk id="18" creationId="{BB2A2635-3F75-1D7C-8285-E999EB140208}"/>
          </ac:spMkLst>
        </pc:spChg>
      </pc:sldChg>
      <pc:sldChg chg="addSp delSp modSp add mod">
        <pc:chgData name="Meg Burkes" userId="1efcd6318e7a8f65" providerId="LiveId" clId="{8B4D9E05-558E-44EE-BEB3-148D685DDD0C}" dt="2024-12-01T23:32:17.960" v="8188" actId="1076"/>
        <pc:sldMkLst>
          <pc:docMk/>
          <pc:sldMk cId="3585374706" sldId="349"/>
        </pc:sldMkLst>
        <pc:spChg chg="mod">
          <ac:chgData name="Meg Burkes" userId="1efcd6318e7a8f65" providerId="LiveId" clId="{8B4D9E05-558E-44EE-BEB3-148D685DDD0C}" dt="2024-12-01T21:08:09.264" v="6693" actId="1076"/>
          <ac:spMkLst>
            <pc:docMk/>
            <pc:sldMk cId="3585374706" sldId="349"/>
            <ac:spMk id="2" creationId="{BD3C4499-4CAB-BBD9-6C11-5AE09D46B9DF}"/>
          </ac:spMkLst>
        </pc:spChg>
        <pc:spChg chg="mod">
          <ac:chgData name="Meg Burkes" userId="1efcd6318e7a8f65" providerId="LiveId" clId="{8B4D9E05-558E-44EE-BEB3-148D685DDD0C}" dt="2024-12-01T21:14:27.728" v="6760" actId="20577"/>
          <ac:spMkLst>
            <pc:docMk/>
            <pc:sldMk cId="3585374706" sldId="349"/>
            <ac:spMk id="16" creationId="{D243B873-5F4F-BED8-C879-D9207829C9E2}"/>
          </ac:spMkLst>
        </pc:spChg>
        <pc:spChg chg="mod">
          <ac:chgData name="Meg Burkes" userId="1efcd6318e7a8f65" providerId="LiveId" clId="{8B4D9E05-558E-44EE-BEB3-148D685DDD0C}" dt="2024-12-01T21:14:41.942" v="6764" actId="20577"/>
          <ac:spMkLst>
            <pc:docMk/>
            <pc:sldMk cId="3585374706" sldId="349"/>
            <ac:spMk id="18" creationId="{92C5A39D-B0A4-46F6-C8A9-89AC08ABB778}"/>
          </ac:spMkLst>
        </pc:spChg>
        <pc:picChg chg="mod">
          <ac:chgData name="Meg Burkes" userId="1efcd6318e7a8f65" providerId="LiveId" clId="{8B4D9E05-558E-44EE-BEB3-148D685DDD0C}" dt="2024-12-01T21:08:02.920" v="6692" actId="1076"/>
          <ac:picMkLst>
            <pc:docMk/>
            <pc:sldMk cId="3585374706" sldId="349"/>
            <ac:picMk id="6" creationId="{E4B8C39F-FB49-D62C-F119-4606E614B8A3}"/>
          </ac:picMkLst>
        </pc:picChg>
        <pc:picChg chg="add mod">
          <ac:chgData name="Meg Burkes" userId="1efcd6318e7a8f65" providerId="LiveId" clId="{8B4D9E05-558E-44EE-BEB3-148D685DDD0C}" dt="2024-12-01T23:32:02.916" v="8186" actId="1076"/>
          <ac:picMkLst>
            <pc:docMk/>
            <pc:sldMk cId="3585374706" sldId="349"/>
            <ac:picMk id="11" creationId="{126D63AA-F4D7-67DA-D76A-A942821AA322}"/>
          </ac:picMkLst>
        </pc:picChg>
        <pc:picChg chg="add mod">
          <ac:chgData name="Meg Burkes" userId="1efcd6318e7a8f65" providerId="LiveId" clId="{8B4D9E05-558E-44EE-BEB3-148D685DDD0C}" dt="2024-12-01T23:32:17.960" v="8188" actId="1076"/>
          <ac:picMkLst>
            <pc:docMk/>
            <pc:sldMk cId="3585374706" sldId="349"/>
            <ac:picMk id="13" creationId="{573D1B11-ECEE-1E49-A8C8-526A6F6FC536}"/>
          </ac:picMkLst>
        </pc:picChg>
      </pc:sldChg>
      <pc:sldChg chg="addSp delSp modSp add mod">
        <pc:chgData name="Meg Burkes" userId="1efcd6318e7a8f65" providerId="LiveId" clId="{8B4D9E05-558E-44EE-BEB3-148D685DDD0C}" dt="2024-12-01T23:25:04.898" v="8151" actId="1076"/>
        <pc:sldMkLst>
          <pc:docMk/>
          <pc:sldMk cId="3167731796" sldId="350"/>
        </pc:sldMkLst>
        <pc:spChg chg="mod">
          <ac:chgData name="Meg Burkes" userId="1efcd6318e7a8f65" providerId="LiveId" clId="{8B4D9E05-558E-44EE-BEB3-148D685DDD0C}" dt="2024-11-30T03:41:01.529" v="5597" actId="20577"/>
          <ac:spMkLst>
            <pc:docMk/>
            <pc:sldMk cId="3167731796" sldId="350"/>
            <ac:spMk id="2" creationId="{0B0D07C0-A587-6233-CE78-33A8F0A1750A}"/>
          </ac:spMkLst>
        </pc:spChg>
        <pc:spChg chg="mod">
          <ac:chgData name="Meg Burkes" userId="1efcd6318e7a8f65" providerId="LiveId" clId="{8B4D9E05-558E-44EE-BEB3-148D685DDD0C}" dt="2024-12-01T23:04:53.430" v="8025" actId="20577"/>
          <ac:spMkLst>
            <pc:docMk/>
            <pc:sldMk cId="3167731796" sldId="350"/>
            <ac:spMk id="16" creationId="{495CC392-2F06-27B7-9781-9A36121755ED}"/>
          </ac:spMkLst>
        </pc:spChg>
        <pc:spChg chg="mod">
          <ac:chgData name="Meg Burkes" userId="1efcd6318e7a8f65" providerId="LiveId" clId="{8B4D9E05-558E-44EE-BEB3-148D685DDD0C}" dt="2024-12-01T23:05:00.162" v="8029" actId="14100"/>
          <ac:spMkLst>
            <pc:docMk/>
            <pc:sldMk cId="3167731796" sldId="350"/>
            <ac:spMk id="18" creationId="{4B4DBE74-E06B-DF95-1B04-E9DAFBB6612D}"/>
          </ac:spMkLst>
        </pc:spChg>
        <pc:picChg chg="add mod">
          <ac:chgData name="Meg Burkes" userId="1efcd6318e7a8f65" providerId="LiveId" clId="{8B4D9E05-558E-44EE-BEB3-148D685DDD0C}" dt="2024-12-01T23:25:04.898" v="8151" actId="1076"/>
          <ac:picMkLst>
            <pc:docMk/>
            <pc:sldMk cId="3167731796" sldId="350"/>
            <ac:picMk id="7" creationId="{AE1D1C88-363E-AE10-D232-3F82C1866986}"/>
          </ac:picMkLst>
        </pc:picChg>
        <pc:picChg chg="add mod">
          <ac:chgData name="Meg Burkes" userId="1efcd6318e7a8f65" providerId="LiveId" clId="{8B4D9E05-558E-44EE-BEB3-148D685DDD0C}" dt="2024-11-30T03:28:06.124" v="5329" actId="1076"/>
          <ac:picMkLst>
            <pc:docMk/>
            <pc:sldMk cId="3167731796" sldId="350"/>
            <ac:picMk id="13" creationId="{BE5F1AB5-3C92-2402-B36A-CD6FA9B7F55C}"/>
          </ac:picMkLst>
        </pc:picChg>
        <pc:picChg chg="add mod">
          <ac:chgData name="Meg Burkes" userId="1efcd6318e7a8f65" providerId="LiveId" clId="{8B4D9E05-558E-44EE-BEB3-148D685DDD0C}" dt="2024-11-30T03:41:06.556" v="5598" actId="1076"/>
          <ac:picMkLst>
            <pc:docMk/>
            <pc:sldMk cId="3167731796" sldId="350"/>
            <ac:picMk id="20" creationId="{8C4ECA28-7483-008C-B85C-145BC841128B}"/>
          </ac:picMkLst>
        </pc:picChg>
      </pc:sldChg>
      <pc:sldChg chg="addSp delSp modSp add mod">
        <pc:chgData name="Meg Burkes" userId="1efcd6318e7a8f65" providerId="LiveId" clId="{8B4D9E05-558E-44EE-BEB3-148D685DDD0C}" dt="2024-12-01T23:05:14.601" v="8039" actId="14100"/>
        <pc:sldMkLst>
          <pc:docMk/>
          <pc:sldMk cId="236876548" sldId="351"/>
        </pc:sldMkLst>
        <pc:spChg chg="mod">
          <ac:chgData name="Meg Burkes" userId="1efcd6318e7a8f65" providerId="LiveId" clId="{8B4D9E05-558E-44EE-BEB3-148D685DDD0C}" dt="2024-11-30T03:44:36.321" v="5756" actId="20577"/>
          <ac:spMkLst>
            <pc:docMk/>
            <pc:sldMk cId="236876548" sldId="351"/>
            <ac:spMk id="2" creationId="{58BD6C42-7FB7-2CF8-4BE7-1F66DF075B64}"/>
          </ac:spMkLst>
        </pc:spChg>
        <pc:spChg chg="mod">
          <ac:chgData name="Meg Burkes" userId="1efcd6318e7a8f65" providerId="LiveId" clId="{8B4D9E05-558E-44EE-BEB3-148D685DDD0C}" dt="2024-12-01T23:05:07.961" v="8035" actId="20577"/>
          <ac:spMkLst>
            <pc:docMk/>
            <pc:sldMk cId="236876548" sldId="351"/>
            <ac:spMk id="16" creationId="{34CDF87B-2559-3D2A-DB50-6E03A71ADB54}"/>
          </ac:spMkLst>
        </pc:spChg>
        <pc:spChg chg="mod">
          <ac:chgData name="Meg Burkes" userId="1efcd6318e7a8f65" providerId="LiveId" clId="{8B4D9E05-558E-44EE-BEB3-148D685DDD0C}" dt="2024-12-01T23:05:14.601" v="8039" actId="14100"/>
          <ac:spMkLst>
            <pc:docMk/>
            <pc:sldMk cId="236876548" sldId="351"/>
            <ac:spMk id="18" creationId="{346ED7DD-8495-A83D-401A-5155CD6A2C25}"/>
          </ac:spMkLst>
        </pc:spChg>
        <pc:picChg chg="mod">
          <ac:chgData name="Meg Burkes" userId="1efcd6318e7a8f65" providerId="LiveId" clId="{8B4D9E05-558E-44EE-BEB3-148D685DDD0C}" dt="2024-11-30T03:41:51.337" v="5608" actId="1076"/>
          <ac:picMkLst>
            <pc:docMk/>
            <pc:sldMk cId="236876548" sldId="351"/>
            <ac:picMk id="6" creationId="{E3910BB3-FF2F-AB3C-C732-7AF4ED5D1DC6}"/>
          </ac:picMkLst>
        </pc:picChg>
        <pc:picChg chg="add mod">
          <ac:chgData name="Meg Burkes" userId="1efcd6318e7a8f65" providerId="LiveId" clId="{8B4D9E05-558E-44EE-BEB3-148D685DDD0C}" dt="2024-11-30T03:42:11.223" v="5611" actId="1076"/>
          <ac:picMkLst>
            <pc:docMk/>
            <pc:sldMk cId="236876548" sldId="351"/>
            <ac:picMk id="10" creationId="{2020D0C1-1BAF-1B63-18B0-2ECCCC4A8EDA}"/>
          </ac:picMkLst>
        </pc:picChg>
      </pc:sldChg>
      <pc:sldChg chg="addSp delSp modSp add mod">
        <pc:chgData name="Meg Burkes" userId="1efcd6318e7a8f65" providerId="LiveId" clId="{8B4D9E05-558E-44EE-BEB3-148D685DDD0C}" dt="2024-12-01T23:05:25.729" v="8049" actId="14100"/>
        <pc:sldMkLst>
          <pc:docMk/>
          <pc:sldMk cId="2153096846" sldId="352"/>
        </pc:sldMkLst>
        <pc:spChg chg="mod">
          <ac:chgData name="Meg Burkes" userId="1efcd6318e7a8f65" providerId="LiveId" clId="{8B4D9E05-558E-44EE-BEB3-148D685DDD0C}" dt="2024-11-30T03:44:40.368" v="5757" actId="20577"/>
          <ac:spMkLst>
            <pc:docMk/>
            <pc:sldMk cId="2153096846" sldId="352"/>
            <ac:spMk id="2" creationId="{B0419841-D0A0-3A39-C099-C786A49116CD}"/>
          </ac:spMkLst>
        </pc:spChg>
        <pc:spChg chg="mod">
          <ac:chgData name="Meg Burkes" userId="1efcd6318e7a8f65" providerId="LiveId" clId="{8B4D9E05-558E-44EE-BEB3-148D685DDD0C}" dt="2024-12-01T23:05:19.161" v="8045" actId="20577"/>
          <ac:spMkLst>
            <pc:docMk/>
            <pc:sldMk cId="2153096846" sldId="352"/>
            <ac:spMk id="16" creationId="{A493E080-C1A3-486D-70F3-983B95C74559}"/>
          </ac:spMkLst>
        </pc:spChg>
        <pc:spChg chg="mod">
          <ac:chgData name="Meg Burkes" userId="1efcd6318e7a8f65" providerId="LiveId" clId="{8B4D9E05-558E-44EE-BEB3-148D685DDD0C}" dt="2024-12-01T23:05:25.729" v="8049" actId="14100"/>
          <ac:spMkLst>
            <pc:docMk/>
            <pc:sldMk cId="2153096846" sldId="352"/>
            <ac:spMk id="18" creationId="{72750BFE-A7B6-53AB-6398-A5E662BF4434}"/>
          </ac:spMkLst>
        </pc:spChg>
        <pc:picChg chg="add mod">
          <ac:chgData name="Meg Burkes" userId="1efcd6318e7a8f65" providerId="LiveId" clId="{8B4D9E05-558E-44EE-BEB3-148D685DDD0C}" dt="2024-11-30T03:33:08.359" v="5463" actId="1076"/>
          <ac:picMkLst>
            <pc:docMk/>
            <pc:sldMk cId="2153096846" sldId="352"/>
            <ac:picMk id="5" creationId="{EBA53386-D98C-AAD4-438E-25A221F4B25A}"/>
          </ac:picMkLst>
        </pc:picChg>
      </pc:sldChg>
      <pc:sldChg chg="addSp delSp modSp add mod">
        <pc:chgData name="Meg Burkes" userId="1efcd6318e7a8f65" providerId="LiveId" clId="{8B4D9E05-558E-44EE-BEB3-148D685DDD0C}" dt="2024-12-01T23:27:18.129" v="8156" actId="1076"/>
        <pc:sldMkLst>
          <pc:docMk/>
          <pc:sldMk cId="2848061170" sldId="353"/>
        </pc:sldMkLst>
        <pc:spChg chg="mod">
          <ac:chgData name="Meg Burkes" userId="1efcd6318e7a8f65" providerId="LiveId" clId="{8B4D9E05-558E-44EE-BEB3-148D685DDD0C}" dt="2024-11-30T03:43:15.435" v="5680" actId="20577"/>
          <ac:spMkLst>
            <pc:docMk/>
            <pc:sldMk cId="2848061170" sldId="353"/>
            <ac:spMk id="2" creationId="{79249C71-DDFC-4915-F95D-7A3E23590BF0}"/>
          </ac:spMkLst>
        </pc:spChg>
        <pc:spChg chg="mod">
          <ac:chgData name="Meg Burkes" userId="1efcd6318e7a8f65" providerId="LiveId" clId="{8B4D9E05-558E-44EE-BEB3-148D685DDD0C}" dt="2024-12-01T23:05:38.210" v="8057" actId="20577"/>
          <ac:spMkLst>
            <pc:docMk/>
            <pc:sldMk cId="2848061170" sldId="353"/>
            <ac:spMk id="16" creationId="{A765201E-2DC7-63DD-2D7E-324C88981AF0}"/>
          </ac:spMkLst>
        </pc:spChg>
        <pc:spChg chg="mod">
          <ac:chgData name="Meg Burkes" userId="1efcd6318e7a8f65" providerId="LiveId" clId="{8B4D9E05-558E-44EE-BEB3-148D685DDD0C}" dt="2024-12-01T23:05:44.964" v="8061" actId="14100"/>
          <ac:spMkLst>
            <pc:docMk/>
            <pc:sldMk cId="2848061170" sldId="353"/>
            <ac:spMk id="18" creationId="{1DFEC4C9-83C7-4D62-AE75-E802BD36CD5D}"/>
          </ac:spMkLst>
        </pc:spChg>
        <pc:picChg chg="add mod">
          <ac:chgData name="Meg Burkes" userId="1efcd6318e7a8f65" providerId="LiveId" clId="{8B4D9E05-558E-44EE-BEB3-148D685DDD0C}" dt="2024-12-01T23:27:18.129" v="8156" actId="1076"/>
          <ac:picMkLst>
            <pc:docMk/>
            <pc:sldMk cId="2848061170" sldId="353"/>
            <ac:picMk id="7" creationId="{DD56403A-4963-51A0-13C7-15DED0B975B3}"/>
          </ac:picMkLst>
        </pc:picChg>
      </pc:sldChg>
      <pc:sldChg chg="addSp delSp modSp add mod">
        <pc:chgData name="Meg Burkes" userId="1efcd6318e7a8f65" providerId="LiveId" clId="{8B4D9E05-558E-44EE-BEB3-148D685DDD0C}" dt="2024-12-01T23:28:34.680" v="8169" actId="20577"/>
        <pc:sldMkLst>
          <pc:docMk/>
          <pc:sldMk cId="2637285889" sldId="354"/>
        </pc:sldMkLst>
        <pc:spChg chg="mod">
          <ac:chgData name="Meg Burkes" userId="1efcd6318e7a8f65" providerId="LiveId" clId="{8B4D9E05-558E-44EE-BEB3-148D685DDD0C}" dt="2024-11-30T03:43:26.180" v="5714" actId="20577"/>
          <ac:spMkLst>
            <pc:docMk/>
            <pc:sldMk cId="2637285889" sldId="354"/>
            <ac:spMk id="2" creationId="{23B047DB-08A5-E013-326E-192D6A402782}"/>
          </ac:spMkLst>
        </pc:spChg>
        <pc:spChg chg="add mod">
          <ac:chgData name="Meg Burkes" userId="1efcd6318e7a8f65" providerId="LiveId" clId="{8B4D9E05-558E-44EE-BEB3-148D685DDD0C}" dt="2024-12-01T23:28:34.680" v="8169" actId="20577"/>
          <ac:spMkLst>
            <pc:docMk/>
            <pc:sldMk cId="2637285889" sldId="354"/>
            <ac:spMk id="11" creationId="{4111CEF4-1F09-C8CB-6D89-A9BA93CB3239}"/>
          </ac:spMkLst>
        </pc:spChg>
        <pc:spChg chg="mod">
          <ac:chgData name="Meg Burkes" userId="1efcd6318e7a8f65" providerId="LiveId" clId="{8B4D9E05-558E-44EE-BEB3-148D685DDD0C}" dt="2024-12-01T23:05:50.820" v="8067" actId="20577"/>
          <ac:spMkLst>
            <pc:docMk/>
            <pc:sldMk cId="2637285889" sldId="354"/>
            <ac:spMk id="16" creationId="{03CD8BB4-AD72-8969-C52C-C18BA8D14FE0}"/>
          </ac:spMkLst>
        </pc:spChg>
        <pc:spChg chg="mod">
          <ac:chgData name="Meg Burkes" userId="1efcd6318e7a8f65" providerId="LiveId" clId="{8B4D9E05-558E-44EE-BEB3-148D685DDD0C}" dt="2024-12-01T23:05:58.503" v="8071" actId="14100"/>
          <ac:spMkLst>
            <pc:docMk/>
            <pc:sldMk cId="2637285889" sldId="354"/>
            <ac:spMk id="18" creationId="{47DE11B8-EFA0-DD33-EDCF-CB08C75A9865}"/>
          </ac:spMkLst>
        </pc:spChg>
        <pc:picChg chg="add mod">
          <ac:chgData name="Meg Burkes" userId="1efcd6318e7a8f65" providerId="LiveId" clId="{8B4D9E05-558E-44EE-BEB3-148D685DDD0C}" dt="2024-12-01T23:27:41.435" v="8161" actId="1076"/>
          <ac:picMkLst>
            <pc:docMk/>
            <pc:sldMk cId="2637285889" sldId="354"/>
            <ac:picMk id="5" creationId="{9F08AFC0-D2C0-53EC-3CF4-5045CF973B99}"/>
          </ac:picMkLst>
        </pc:picChg>
      </pc:sldChg>
      <pc:sldChg chg="addSp delSp modSp add mod">
        <pc:chgData name="Meg Burkes" userId="1efcd6318e7a8f65" providerId="LiveId" clId="{8B4D9E05-558E-44EE-BEB3-148D685DDD0C}" dt="2024-12-01T23:29:11.326" v="8176" actId="1076"/>
        <pc:sldMkLst>
          <pc:docMk/>
          <pc:sldMk cId="111137370" sldId="355"/>
        </pc:sldMkLst>
        <pc:spChg chg="mod">
          <ac:chgData name="Meg Burkes" userId="1efcd6318e7a8f65" providerId="LiveId" clId="{8B4D9E05-558E-44EE-BEB3-148D685DDD0C}" dt="2024-11-30T03:43:40.403" v="5752" actId="20577"/>
          <ac:spMkLst>
            <pc:docMk/>
            <pc:sldMk cId="111137370" sldId="355"/>
            <ac:spMk id="2" creationId="{F50FA7FD-1E46-0EC0-CD5C-C2138E44B17C}"/>
          </ac:spMkLst>
        </pc:spChg>
        <pc:spChg chg="mod">
          <ac:chgData name="Meg Burkes" userId="1efcd6318e7a8f65" providerId="LiveId" clId="{8B4D9E05-558E-44EE-BEB3-148D685DDD0C}" dt="2024-12-01T23:06:19.531" v="8077" actId="20577"/>
          <ac:spMkLst>
            <pc:docMk/>
            <pc:sldMk cId="111137370" sldId="355"/>
            <ac:spMk id="16" creationId="{95C70167-50A6-1EBF-E53D-2C79830606DF}"/>
          </ac:spMkLst>
        </pc:spChg>
        <pc:spChg chg="mod">
          <ac:chgData name="Meg Burkes" userId="1efcd6318e7a8f65" providerId="LiveId" clId="{8B4D9E05-558E-44EE-BEB3-148D685DDD0C}" dt="2024-12-01T23:06:26.359" v="8081" actId="14100"/>
          <ac:spMkLst>
            <pc:docMk/>
            <pc:sldMk cId="111137370" sldId="355"/>
            <ac:spMk id="18" creationId="{DD473A98-5C09-1790-0ADB-4856EFB341A5}"/>
          </ac:spMkLst>
        </pc:spChg>
        <pc:picChg chg="add mod">
          <ac:chgData name="Meg Burkes" userId="1efcd6318e7a8f65" providerId="LiveId" clId="{8B4D9E05-558E-44EE-BEB3-148D685DDD0C}" dt="2024-12-01T23:29:11.326" v="8176" actId="1076"/>
          <ac:picMkLst>
            <pc:docMk/>
            <pc:sldMk cId="111137370" sldId="355"/>
            <ac:picMk id="5" creationId="{B5911C76-2D93-6775-3257-405A1A7A76FE}"/>
          </ac:picMkLst>
        </pc:picChg>
      </pc:sldChg>
      <pc:sldChg chg="modSp mod">
        <pc:chgData name="Meg Burkes" userId="1efcd6318e7a8f65" providerId="LiveId" clId="{8B4D9E05-558E-44EE-BEB3-148D685DDD0C}" dt="2024-12-01T21:15:12.413" v="6782" actId="14100"/>
        <pc:sldMkLst>
          <pc:docMk/>
          <pc:sldMk cId="4069188682" sldId="356"/>
        </pc:sldMkLst>
        <pc:spChg chg="mod">
          <ac:chgData name="Meg Burkes" userId="1efcd6318e7a8f65" providerId="LiveId" clId="{8B4D9E05-558E-44EE-BEB3-148D685DDD0C}" dt="2024-12-01T21:15:01.583" v="6778" actId="20577"/>
          <ac:spMkLst>
            <pc:docMk/>
            <pc:sldMk cId="4069188682" sldId="356"/>
            <ac:spMk id="16" creationId="{7174BC50-8A7E-11CD-1542-CFD39F0633F2}"/>
          </ac:spMkLst>
        </pc:spChg>
        <pc:spChg chg="mod">
          <ac:chgData name="Meg Burkes" userId="1efcd6318e7a8f65" providerId="LiveId" clId="{8B4D9E05-558E-44EE-BEB3-148D685DDD0C}" dt="2024-12-01T21:15:12.413" v="6782" actId="14100"/>
          <ac:spMkLst>
            <pc:docMk/>
            <pc:sldMk cId="4069188682" sldId="356"/>
            <ac:spMk id="18" creationId="{F819F5B8-367F-4294-7EC3-B70B9D1397C5}"/>
          </ac:spMkLst>
        </pc:spChg>
      </pc:sldChg>
      <pc:sldChg chg="modSp mod">
        <pc:chgData name="Meg Burkes" userId="1efcd6318e7a8f65" providerId="LiveId" clId="{8B4D9E05-558E-44EE-BEB3-148D685DDD0C}" dt="2024-12-01T21:15:30.027" v="6794" actId="14100"/>
        <pc:sldMkLst>
          <pc:docMk/>
          <pc:sldMk cId="1387937601" sldId="357"/>
        </pc:sldMkLst>
        <pc:spChg chg="mod">
          <ac:chgData name="Meg Burkes" userId="1efcd6318e7a8f65" providerId="LiveId" clId="{8B4D9E05-558E-44EE-BEB3-148D685DDD0C}" dt="2024-12-01T21:15:21.851" v="6788" actId="20577"/>
          <ac:spMkLst>
            <pc:docMk/>
            <pc:sldMk cId="1387937601" sldId="357"/>
            <ac:spMk id="16" creationId="{7174BC50-8A7E-11CD-1542-CFD39F0633F2}"/>
          </ac:spMkLst>
        </pc:spChg>
        <pc:spChg chg="mod">
          <ac:chgData name="Meg Burkes" userId="1efcd6318e7a8f65" providerId="LiveId" clId="{8B4D9E05-558E-44EE-BEB3-148D685DDD0C}" dt="2024-12-01T21:15:30.027" v="6794" actId="14100"/>
          <ac:spMkLst>
            <pc:docMk/>
            <pc:sldMk cId="1387937601" sldId="357"/>
            <ac:spMk id="18" creationId="{F819F5B8-367F-4294-7EC3-B70B9D1397C5}"/>
          </ac:spMkLst>
        </pc:spChg>
      </pc:sldChg>
      <pc:sldChg chg="modSp mod">
        <pc:chgData name="Meg Burkes" userId="1efcd6318e7a8f65" providerId="LiveId" clId="{8B4D9E05-558E-44EE-BEB3-148D685DDD0C}" dt="2024-12-01T23:04:31.248" v="8008" actId="14100"/>
        <pc:sldMkLst>
          <pc:docMk/>
          <pc:sldMk cId="3842665002" sldId="358"/>
        </pc:sldMkLst>
      </pc:sldChg>
      <pc:sldChg chg="modSp mod">
        <pc:chgData name="Meg Burkes" userId="1efcd6318e7a8f65" providerId="LiveId" clId="{8B4D9E05-558E-44EE-BEB3-148D685DDD0C}" dt="2024-12-01T22:59:10.110" v="7850" actId="14100"/>
        <pc:sldMkLst>
          <pc:docMk/>
          <pc:sldMk cId="2540551323" sldId="359"/>
        </pc:sldMkLst>
        <pc:spChg chg="mod">
          <ac:chgData name="Meg Burkes" userId="1efcd6318e7a8f65" providerId="LiveId" clId="{8B4D9E05-558E-44EE-BEB3-148D685DDD0C}" dt="2024-12-01T22:59:02.919" v="7846" actId="20577"/>
          <ac:spMkLst>
            <pc:docMk/>
            <pc:sldMk cId="2540551323" sldId="359"/>
            <ac:spMk id="16" creationId="{AAF31F27-5465-C473-DE4F-FDC6C457D11A}"/>
          </ac:spMkLst>
        </pc:spChg>
        <pc:spChg chg="mod">
          <ac:chgData name="Meg Burkes" userId="1efcd6318e7a8f65" providerId="LiveId" clId="{8B4D9E05-558E-44EE-BEB3-148D685DDD0C}" dt="2024-12-01T22:59:10.110" v="7850" actId="14100"/>
          <ac:spMkLst>
            <pc:docMk/>
            <pc:sldMk cId="2540551323" sldId="359"/>
            <ac:spMk id="18" creationId="{26FB8989-1302-2329-2A6C-9AC613FE8BB9}"/>
          </ac:spMkLst>
        </pc:spChg>
      </pc:sldChg>
      <pc:sldChg chg="modSp mod">
        <pc:chgData name="Meg Burkes" userId="1efcd6318e7a8f65" providerId="LiveId" clId="{8B4D9E05-558E-44EE-BEB3-148D685DDD0C}" dt="2024-12-02T01:17:21.400" v="8224" actId="167"/>
        <pc:sldMkLst>
          <pc:docMk/>
          <pc:sldMk cId="2856534043" sldId="360"/>
        </pc:sldMkLst>
        <pc:spChg chg="mod">
          <ac:chgData name="Meg Burkes" userId="1efcd6318e7a8f65" providerId="LiveId" clId="{8B4D9E05-558E-44EE-BEB3-148D685DDD0C}" dt="2024-12-01T23:23:02.276" v="8142" actId="1076"/>
          <ac:spMkLst>
            <pc:docMk/>
            <pc:sldMk cId="2856534043" sldId="360"/>
            <ac:spMk id="2" creationId="{B6C8FF19-502A-01DE-08AB-DF6E8CC508F8}"/>
          </ac:spMkLst>
        </pc:spChg>
        <pc:spChg chg="mod">
          <ac:chgData name="Meg Burkes" userId="1efcd6318e7a8f65" providerId="LiveId" clId="{8B4D9E05-558E-44EE-BEB3-148D685DDD0C}" dt="2024-12-01T23:00:18.769" v="7889" actId="20577"/>
          <ac:spMkLst>
            <pc:docMk/>
            <pc:sldMk cId="2856534043" sldId="360"/>
            <ac:spMk id="16" creationId="{EB711A2F-E520-84FF-4932-8F0AEE1A9BBF}"/>
          </ac:spMkLst>
        </pc:spChg>
        <pc:spChg chg="mod">
          <ac:chgData name="Meg Burkes" userId="1efcd6318e7a8f65" providerId="LiveId" clId="{8B4D9E05-558E-44EE-BEB3-148D685DDD0C}" dt="2024-12-01T23:00:25.729" v="7893" actId="14100"/>
          <ac:spMkLst>
            <pc:docMk/>
            <pc:sldMk cId="2856534043" sldId="360"/>
            <ac:spMk id="18" creationId="{BC56154D-C63A-C8AA-E846-9231DD3BD258}"/>
          </ac:spMkLst>
        </pc:spChg>
        <pc:graphicFrameChg chg="mod modGraphic">
          <ac:chgData name="Meg Burkes" userId="1efcd6318e7a8f65" providerId="LiveId" clId="{8B4D9E05-558E-44EE-BEB3-148D685DDD0C}" dt="2024-12-01T23:22:45.288" v="8137" actId="1076"/>
          <ac:graphicFrameMkLst>
            <pc:docMk/>
            <pc:sldMk cId="2856534043" sldId="360"/>
            <ac:graphicFrameMk id="9" creationId="{3E7C4A8B-DD64-BDF7-45A1-E32D5DF8CD6A}"/>
          </ac:graphicFrameMkLst>
        </pc:graphicFrameChg>
        <pc:picChg chg="mod">
          <ac:chgData name="Meg Burkes" userId="1efcd6318e7a8f65" providerId="LiveId" clId="{8B4D9E05-558E-44EE-BEB3-148D685DDD0C}" dt="2024-12-01T23:22:58.121" v="8141" actId="1076"/>
          <ac:picMkLst>
            <pc:docMk/>
            <pc:sldMk cId="2856534043" sldId="360"/>
            <ac:picMk id="6" creationId="{B5BC5F66-0315-18CE-3207-530F9AFEA3A3}"/>
          </ac:picMkLst>
        </pc:picChg>
        <pc:picChg chg="mod ord">
          <ac:chgData name="Meg Burkes" userId="1efcd6318e7a8f65" providerId="LiveId" clId="{8B4D9E05-558E-44EE-BEB3-148D685DDD0C}" dt="2024-12-02T01:17:21.400" v="8224" actId="167"/>
          <ac:picMkLst>
            <pc:docMk/>
            <pc:sldMk cId="2856534043" sldId="360"/>
            <ac:picMk id="7" creationId="{FE2CB000-99D3-CE09-1B3D-0A583D3CEA73}"/>
          </ac:picMkLst>
        </pc:picChg>
      </pc:sldChg>
      <pc:sldChg chg="modSp mod">
        <pc:chgData name="Meg Burkes" userId="1efcd6318e7a8f65" providerId="LiveId" clId="{8B4D9E05-558E-44EE-BEB3-148D685DDD0C}" dt="2024-12-01T23:00:04.333" v="7883" actId="14100"/>
        <pc:sldMkLst>
          <pc:docMk/>
          <pc:sldMk cId="1520269391" sldId="361"/>
        </pc:sldMkLst>
        <pc:spChg chg="mod">
          <ac:chgData name="Meg Burkes" userId="1efcd6318e7a8f65" providerId="LiveId" clId="{8B4D9E05-558E-44EE-BEB3-148D685DDD0C}" dt="2024-12-01T22:59:57.700" v="7879" actId="20577"/>
          <ac:spMkLst>
            <pc:docMk/>
            <pc:sldMk cId="1520269391" sldId="361"/>
            <ac:spMk id="16" creationId="{EB711A2F-E520-84FF-4932-8F0AEE1A9BBF}"/>
          </ac:spMkLst>
        </pc:spChg>
        <pc:spChg chg="mod">
          <ac:chgData name="Meg Burkes" userId="1efcd6318e7a8f65" providerId="LiveId" clId="{8B4D9E05-558E-44EE-BEB3-148D685DDD0C}" dt="2024-12-01T23:00:04.333" v="7883" actId="14100"/>
          <ac:spMkLst>
            <pc:docMk/>
            <pc:sldMk cId="1520269391" sldId="361"/>
            <ac:spMk id="18" creationId="{BC56154D-C63A-C8AA-E846-9231DD3BD258}"/>
          </ac:spMkLst>
        </pc:spChg>
      </pc:sldChg>
      <pc:sldChg chg="modSp mod">
        <pc:chgData name="Meg Burkes" userId="1efcd6318e7a8f65" providerId="LiveId" clId="{8B4D9E05-558E-44EE-BEB3-148D685DDD0C}" dt="2024-12-01T23:01:33.262" v="7903" actId="14100"/>
        <pc:sldMkLst>
          <pc:docMk/>
          <pc:sldMk cId="4065678533" sldId="362"/>
        </pc:sldMkLst>
        <pc:spChg chg="mod">
          <ac:chgData name="Meg Burkes" userId="1efcd6318e7a8f65" providerId="LiveId" clId="{8B4D9E05-558E-44EE-BEB3-148D685DDD0C}" dt="2024-12-01T23:01:23.851" v="7899" actId="20577"/>
          <ac:spMkLst>
            <pc:docMk/>
            <pc:sldMk cId="4065678533" sldId="362"/>
            <ac:spMk id="16" creationId="{EB711A2F-E520-84FF-4932-8F0AEE1A9BBF}"/>
          </ac:spMkLst>
        </pc:spChg>
        <pc:spChg chg="mod">
          <ac:chgData name="Meg Burkes" userId="1efcd6318e7a8f65" providerId="LiveId" clId="{8B4D9E05-558E-44EE-BEB3-148D685DDD0C}" dt="2024-12-01T23:01:33.262" v="7903" actId="14100"/>
          <ac:spMkLst>
            <pc:docMk/>
            <pc:sldMk cId="4065678533" sldId="362"/>
            <ac:spMk id="18" creationId="{BC56154D-C63A-C8AA-E846-9231DD3BD258}"/>
          </ac:spMkLst>
        </pc:spChg>
      </pc:sldChg>
      <pc:sldChg chg="modSp mod">
        <pc:chgData name="Meg Burkes" userId="1efcd6318e7a8f65" providerId="LiveId" clId="{8B4D9E05-558E-44EE-BEB3-148D685DDD0C}" dt="2024-12-01T23:01:50.269" v="7913" actId="14100"/>
        <pc:sldMkLst>
          <pc:docMk/>
          <pc:sldMk cId="1080450943" sldId="363"/>
        </pc:sldMkLst>
      </pc:sldChg>
      <pc:sldChg chg="modSp mod">
        <pc:chgData name="Meg Burkes" userId="1efcd6318e7a8f65" providerId="LiveId" clId="{8B4D9E05-558E-44EE-BEB3-148D685DDD0C}" dt="2024-12-01T22:57:53.806" v="7798" actId="14100"/>
        <pc:sldMkLst>
          <pc:docMk/>
          <pc:sldMk cId="3561471920" sldId="364"/>
        </pc:sldMkLst>
        <pc:spChg chg="mod">
          <ac:chgData name="Meg Burkes" userId="1efcd6318e7a8f65" providerId="LiveId" clId="{8B4D9E05-558E-44EE-BEB3-148D685DDD0C}" dt="2024-12-01T22:57:46.892" v="7794" actId="20577"/>
          <ac:spMkLst>
            <pc:docMk/>
            <pc:sldMk cId="3561471920" sldId="364"/>
            <ac:spMk id="16" creationId="{7C94AF6E-C9A5-C66E-F45F-F810071B5C79}"/>
          </ac:spMkLst>
        </pc:spChg>
        <pc:spChg chg="mod">
          <ac:chgData name="Meg Burkes" userId="1efcd6318e7a8f65" providerId="LiveId" clId="{8B4D9E05-558E-44EE-BEB3-148D685DDD0C}" dt="2024-12-01T22:57:53.806" v="7798" actId="14100"/>
          <ac:spMkLst>
            <pc:docMk/>
            <pc:sldMk cId="3561471920" sldId="364"/>
            <ac:spMk id="18" creationId="{6F126653-4F22-F4D0-7CFF-CAD15823BF66}"/>
          </ac:spMkLst>
        </pc:spChg>
      </pc:sldChg>
      <pc:sldChg chg="addSp delSp modSp add mod ord">
        <pc:chgData name="Meg Burkes" userId="1efcd6318e7a8f65" providerId="LiveId" clId="{8B4D9E05-558E-44EE-BEB3-148D685DDD0C}" dt="2024-12-01T22:56:59.215" v="7765" actId="14100"/>
        <pc:sldMkLst>
          <pc:docMk/>
          <pc:sldMk cId="1329841543" sldId="365"/>
        </pc:sldMkLst>
        <pc:spChg chg="mod">
          <ac:chgData name="Meg Burkes" userId="1efcd6318e7a8f65" providerId="LiveId" clId="{8B4D9E05-558E-44EE-BEB3-148D685DDD0C}" dt="2024-12-01T19:19:37.327" v="6270" actId="20577"/>
          <ac:spMkLst>
            <pc:docMk/>
            <pc:sldMk cId="1329841543" sldId="365"/>
            <ac:spMk id="2" creationId="{7854D0BD-F597-E290-B3FD-E418BC72CF09}"/>
          </ac:spMkLst>
        </pc:spChg>
        <pc:spChg chg="mod">
          <ac:chgData name="Meg Burkes" userId="1efcd6318e7a8f65" providerId="LiveId" clId="{8B4D9E05-558E-44EE-BEB3-148D685DDD0C}" dt="2024-12-01T19:20:27.054" v="6321" actId="20577"/>
          <ac:spMkLst>
            <pc:docMk/>
            <pc:sldMk cId="1329841543" sldId="365"/>
            <ac:spMk id="3" creationId="{7754C799-8B48-B5E3-B9A2-C8993A64D0D6}"/>
          </ac:spMkLst>
        </pc:spChg>
        <pc:spChg chg="mod">
          <ac:chgData name="Meg Burkes" userId="1efcd6318e7a8f65" providerId="LiveId" clId="{8B4D9E05-558E-44EE-BEB3-148D685DDD0C}" dt="2024-12-01T22:56:52.029" v="7761" actId="20577"/>
          <ac:spMkLst>
            <pc:docMk/>
            <pc:sldMk cId="1329841543" sldId="365"/>
            <ac:spMk id="16" creationId="{D22FDFE6-065C-793C-965A-461A941BF059}"/>
          </ac:spMkLst>
        </pc:spChg>
        <pc:spChg chg="mod">
          <ac:chgData name="Meg Burkes" userId="1efcd6318e7a8f65" providerId="LiveId" clId="{8B4D9E05-558E-44EE-BEB3-148D685DDD0C}" dt="2024-12-01T22:56:59.215" v="7765" actId="14100"/>
          <ac:spMkLst>
            <pc:docMk/>
            <pc:sldMk cId="1329841543" sldId="365"/>
            <ac:spMk id="18" creationId="{337E4B14-7B83-A97E-35FB-11BA76BD9F71}"/>
          </ac:spMkLst>
        </pc:spChg>
        <pc:graphicFrameChg chg="add mod modGraphic">
          <ac:chgData name="Meg Burkes" userId="1efcd6318e7a8f65" providerId="LiveId" clId="{8B4D9E05-558E-44EE-BEB3-148D685DDD0C}" dt="2024-12-01T19:22:22.731" v="6407" actId="20577"/>
          <ac:graphicFrameMkLst>
            <pc:docMk/>
            <pc:sldMk cId="1329841543" sldId="365"/>
            <ac:graphicFrameMk id="4" creationId="{E9D1D908-8C35-2522-CB55-F0640E59AE67}"/>
          </ac:graphicFrameMkLst>
        </pc:graphicFrameChg>
      </pc:sldChg>
      <pc:sldChg chg="addSp delSp modSp add mod">
        <pc:chgData name="Meg Burkes" userId="1efcd6318e7a8f65" providerId="LiveId" clId="{8B4D9E05-558E-44EE-BEB3-148D685DDD0C}" dt="2024-12-01T23:35:52.004" v="8207" actId="20577"/>
        <pc:sldMkLst>
          <pc:docMk/>
          <pc:sldMk cId="245546982" sldId="367"/>
        </pc:sldMkLst>
        <pc:spChg chg="mod">
          <ac:chgData name="Meg Burkes" userId="1efcd6318e7a8f65" providerId="LiveId" clId="{8B4D9E05-558E-44EE-BEB3-148D685DDD0C}" dt="2024-12-01T21:33:32.030" v="6925" actId="20577"/>
          <ac:spMkLst>
            <pc:docMk/>
            <pc:sldMk cId="245546982" sldId="367"/>
            <ac:spMk id="2" creationId="{083BB3AF-203D-F708-CBDC-73EA91045D94}"/>
          </ac:spMkLst>
        </pc:spChg>
        <pc:spChg chg="add mod">
          <ac:chgData name="Meg Burkes" userId="1efcd6318e7a8f65" providerId="LiveId" clId="{8B4D9E05-558E-44EE-BEB3-148D685DDD0C}" dt="2024-12-01T23:35:52.004" v="8207" actId="20577"/>
          <ac:spMkLst>
            <pc:docMk/>
            <pc:sldMk cId="245546982" sldId="367"/>
            <ac:spMk id="13" creationId="{F54B2E87-023B-BD4B-14EA-59E5DC8275C9}"/>
          </ac:spMkLst>
        </pc:spChg>
        <pc:spChg chg="mod">
          <ac:chgData name="Meg Burkes" userId="1efcd6318e7a8f65" providerId="LiveId" clId="{8B4D9E05-558E-44EE-BEB3-148D685DDD0C}" dt="2024-12-01T23:06:31.666" v="8087" actId="20577"/>
          <ac:spMkLst>
            <pc:docMk/>
            <pc:sldMk cId="245546982" sldId="367"/>
            <ac:spMk id="16" creationId="{CD6A2B13-8142-6E71-C5AD-057AE8FABBBE}"/>
          </ac:spMkLst>
        </pc:spChg>
        <pc:spChg chg="mod">
          <ac:chgData name="Meg Burkes" userId="1efcd6318e7a8f65" providerId="LiveId" clId="{8B4D9E05-558E-44EE-BEB3-148D685DDD0C}" dt="2024-12-01T23:06:39.418" v="8091" actId="14100"/>
          <ac:spMkLst>
            <pc:docMk/>
            <pc:sldMk cId="245546982" sldId="367"/>
            <ac:spMk id="18" creationId="{BEB3EE47-F01F-7E2D-2017-688249426D16}"/>
          </ac:spMkLst>
        </pc:spChg>
        <pc:picChg chg="add mod">
          <ac:chgData name="Meg Burkes" userId="1efcd6318e7a8f65" providerId="LiveId" clId="{8B4D9E05-558E-44EE-BEB3-148D685DDD0C}" dt="2024-12-01T23:35:27.873" v="8199" actId="1076"/>
          <ac:picMkLst>
            <pc:docMk/>
            <pc:sldMk cId="245546982" sldId="367"/>
            <ac:picMk id="5" creationId="{6D08422F-498D-8345-0328-D14F9447798C}"/>
          </ac:picMkLst>
        </pc:picChg>
        <pc:picChg chg="mod">
          <ac:chgData name="Meg Burkes" userId="1efcd6318e7a8f65" providerId="LiveId" clId="{8B4D9E05-558E-44EE-BEB3-148D685DDD0C}" dt="2024-12-01T21:33:02.693" v="6884" actId="1076"/>
          <ac:picMkLst>
            <pc:docMk/>
            <pc:sldMk cId="245546982" sldId="367"/>
            <ac:picMk id="6" creationId="{3E264516-2153-5E86-5C06-273B7BC03C5E}"/>
          </ac:picMkLst>
        </pc:picChg>
        <pc:picChg chg="add mod">
          <ac:chgData name="Meg Burkes" userId="1efcd6318e7a8f65" providerId="LiveId" clId="{8B4D9E05-558E-44EE-BEB3-148D685DDD0C}" dt="2024-12-01T23:35:21.002" v="8197" actId="1076"/>
          <ac:picMkLst>
            <pc:docMk/>
            <pc:sldMk cId="245546982" sldId="367"/>
            <ac:picMk id="15" creationId="{6476F8FC-CCD5-B71E-74D2-679260F77A74}"/>
          </ac:picMkLst>
        </pc:picChg>
      </pc:sldChg>
      <pc:sldChg chg="addSp delSp modSp add mod">
        <pc:chgData name="Meg Burkes" userId="1efcd6318e7a8f65" providerId="LiveId" clId="{8B4D9E05-558E-44EE-BEB3-148D685DDD0C}" dt="2024-12-01T23:37:07.967" v="8213" actId="1076"/>
        <pc:sldMkLst>
          <pc:docMk/>
          <pc:sldMk cId="3194856071" sldId="368"/>
        </pc:sldMkLst>
        <pc:spChg chg="mod">
          <ac:chgData name="Meg Burkes" userId="1efcd6318e7a8f65" providerId="LiveId" clId="{8B4D9E05-558E-44EE-BEB3-148D685DDD0C}" dt="2024-12-01T21:33:41.421" v="6928" actId="20577"/>
          <ac:spMkLst>
            <pc:docMk/>
            <pc:sldMk cId="3194856071" sldId="368"/>
            <ac:spMk id="2" creationId="{7097279D-6453-7871-756B-5DD71414C41D}"/>
          </ac:spMkLst>
        </pc:spChg>
        <pc:spChg chg="mod">
          <ac:chgData name="Meg Burkes" userId="1efcd6318e7a8f65" providerId="LiveId" clId="{8B4D9E05-558E-44EE-BEB3-148D685DDD0C}" dt="2024-12-01T23:06:47.375" v="8097" actId="20577"/>
          <ac:spMkLst>
            <pc:docMk/>
            <pc:sldMk cId="3194856071" sldId="368"/>
            <ac:spMk id="16" creationId="{70FF9DD7-FB9B-0500-7189-FF7D3D60E8B5}"/>
          </ac:spMkLst>
        </pc:spChg>
        <pc:spChg chg="mod">
          <ac:chgData name="Meg Burkes" userId="1efcd6318e7a8f65" providerId="LiveId" clId="{8B4D9E05-558E-44EE-BEB3-148D685DDD0C}" dt="2024-12-01T23:06:54.640" v="8101" actId="14100"/>
          <ac:spMkLst>
            <pc:docMk/>
            <pc:sldMk cId="3194856071" sldId="368"/>
            <ac:spMk id="18" creationId="{B5E3BAD9-412B-9709-FDE0-7DB107EE1CB5}"/>
          </ac:spMkLst>
        </pc:spChg>
        <pc:picChg chg="add mod">
          <ac:chgData name="Meg Burkes" userId="1efcd6318e7a8f65" providerId="LiveId" clId="{8B4D9E05-558E-44EE-BEB3-148D685DDD0C}" dt="2024-12-01T23:36:34.056" v="8210" actId="1076"/>
          <ac:picMkLst>
            <pc:docMk/>
            <pc:sldMk cId="3194856071" sldId="368"/>
            <ac:picMk id="7" creationId="{0C21ACC1-5D36-AFBE-7921-EF52483499AD}"/>
          </ac:picMkLst>
        </pc:picChg>
        <pc:picChg chg="add mod">
          <ac:chgData name="Meg Burkes" userId="1efcd6318e7a8f65" providerId="LiveId" clId="{8B4D9E05-558E-44EE-BEB3-148D685DDD0C}" dt="2024-12-01T23:37:07.967" v="8213" actId="1076"/>
          <ac:picMkLst>
            <pc:docMk/>
            <pc:sldMk cId="3194856071" sldId="368"/>
            <ac:picMk id="11" creationId="{6FC726AC-A91D-5E05-4E07-59182C82FA90}"/>
          </ac:picMkLst>
        </pc:picChg>
      </pc:sldChg>
      <pc:sldChg chg="modSp add mod">
        <pc:chgData name="Meg Burkes" userId="1efcd6318e7a8f65" providerId="LiveId" clId="{8B4D9E05-558E-44EE-BEB3-148D685DDD0C}" dt="2024-12-02T01:44:24.898" v="8386" actId="20577"/>
        <pc:sldMkLst>
          <pc:docMk/>
          <pc:sldMk cId="180785817" sldId="369"/>
        </pc:sldMkLst>
        <pc:spChg chg="mod">
          <ac:chgData name="Meg Burkes" userId="1efcd6318e7a8f65" providerId="LiveId" clId="{8B4D9E05-558E-44EE-BEB3-148D685DDD0C}" dt="2024-12-02T01:44:24.898" v="8386" actId="20577"/>
          <ac:spMkLst>
            <pc:docMk/>
            <pc:sldMk cId="180785817" sldId="369"/>
            <ac:spMk id="5" creationId="{07E1B98E-A117-1BAC-80EC-67329D422DEE}"/>
          </ac:spMkLst>
        </pc:spChg>
        <pc:spChg chg="mod">
          <ac:chgData name="Meg Burkes" userId="1efcd6318e7a8f65" providerId="LiveId" clId="{8B4D9E05-558E-44EE-BEB3-148D685DDD0C}" dt="2024-12-01T23:03:21.499" v="7955" actId="20577"/>
          <ac:spMkLst>
            <pc:docMk/>
            <pc:sldMk cId="180785817" sldId="369"/>
            <ac:spMk id="16" creationId="{DAAE6198-11A3-714B-CED8-446BF8DA757D}"/>
          </ac:spMkLst>
        </pc:spChg>
        <pc:spChg chg="mod">
          <ac:chgData name="Meg Burkes" userId="1efcd6318e7a8f65" providerId="LiveId" clId="{8B4D9E05-558E-44EE-BEB3-148D685DDD0C}" dt="2024-12-01T23:03:28.728" v="7959" actId="14100"/>
          <ac:spMkLst>
            <pc:docMk/>
            <pc:sldMk cId="180785817" sldId="369"/>
            <ac:spMk id="18" creationId="{6F45AC6D-E23F-E8F2-7463-65DC661B842E}"/>
          </ac:spMkLst>
        </pc:spChg>
      </pc:sldChg>
      <pc:sldChg chg="modSp del mod">
        <pc:chgData name="Meg Burkes" userId="1efcd6318e7a8f65" providerId="LiveId" clId="{8B4D9E05-558E-44EE-BEB3-148D685DDD0C}" dt="2024-12-02T01:06:56.892" v="8218" actId="2696"/>
        <pc:sldMkLst>
          <pc:docMk/>
          <pc:sldMk cId="3965671795" sldId="370"/>
        </pc:sldMkLst>
      </pc:sldChg>
      <pc:sldChg chg="addSp delSp modSp add mod">
        <pc:chgData name="Meg Burkes" userId="1efcd6318e7a8f65" providerId="LiveId" clId="{8B4D9E05-558E-44EE-BEB3-148D685DDD0C}" dt="2024-12-02T01:34:23.908" v="8319" actId="1076"/>
        <pc:sldMkLst>
          <pc:docMk/>
          <pc:sldMk cId="4081224090" sldId="371"/>
        </pc:sldMkLst>
        <pc:spChg chg="mod">
          <ac:chgData name="Meg Burkes" userId="1efcd6318e7a8f65" providerId="LiveId" clId="{8B4D9E05-558E-44EE-BEB3-148D685DDD0C}" dt="2024-12-01T22:22:56.218" v="7004" actId="20577"/>
          <ac:spMkLst>
            <pc:docMk/>
            <pc:sldMk cId="4081224090" sldId="371"/>
            <ac:spMk id="2" creationId="{72FB3377-0E44-A9EF-334B-66EE95778712}"/>
          </ac:spMkLst>
        </pc:spChg>
        <pc:spChg chg="add mod">
          <ac:chgData name="Meg Burkes" userId="1efcd6318e7a8f65" providerId="LiveId" clId="{8B4D9E05-558E-44EE-BEB3-148D685DDD0C}" dt="2024-12-02T01:34:16.140" v="8317" actId="14100"/>
          <ac:spMkLst>
            <pc:docMk/>
            <pc:sldMk cId="4081224090" sldId="371"/>
            <ac:spMk id="3" creationId="{4700E579-885A-01E7-252B-42B59AB664B2}"/>
          </ac:spMkLst>
        </pc:spChg>
        <pc:spChg chg="add mod ord">
          <ac:chgData name="Meg Burkes" userId="1efcd6318e7a8f65" providerId="LiveId" clId="{8B4D9E05-558E-44EE-BEB3-148D685DDD0C}" dt="2024-12-02T01:34:20.239" v="8318" actId="1076"/>
          <ac:spMkLst>
            <pc:docMk/>
            <pc:sldMk cId="4081224090" sldId="371"/>
            <ac:spMk id="7" creationId="{AEC31767-7903-BAB4-E23F-90D4EE20B96E}"/>
          </ac:spMkLst>
        </pc:spChg>
        <pc:spChg chg="add mod ord">
          <ac:chgData name="Meg Burkes" userId="1efcd6318e7a8f65" providerId="LiveId" clId="{8B4D9E05-558E-44EE-BEB3-148D685DDD0C}" dt="2024-12-02T01:34:23.908" v="8319" actId="1076"/>
          <ac:spMkLst>
            <pc:docMk/>
            <pc:sldMk cId="4081224090" sldId="371"/>
            <ac:spMk id="10" creationId="{0EF63832-0268-63C2-8AF4-6762CACC0408}"/>
          </ac:spMkLst>
        </pc:spChg>
        <pc:spChg chg="mod">
          <ac:chgData name="Meg Burkes" userId="1efcd6318e7a8f65" providerId="LiveId" clId="{8B4D9E05-558E-44EE-BEB3-148D685DDD0C}" dt="2024-12-01T23:07:00.296" v="8107" actId="20577"/>
          <ac:spMkLst>
            <pc:docMk/>
            <pc:sldMk cId="4081224090" sldId="371"/>
            <ac:spMk id="16" creationId="{083802E3-ED9F-0BA3-2473-F2481FE6F492}"/>
          </ac:spMkLst>
        </pc:spChg>
        <pc:spChg chg="mod">
          <ac:chgData name="Meg Burkes" userId="1efcd6318e7a8f65" providerId="LiveId" clId="{8B4D9E05-558E-44EE-BEB3-148D685DDD0C}" dt="2024-12-01T23:07:06.907" v="8111" actId="14100"/>
          <ac:spMkLst>
            <pc:docMk/>
            <pc:sldMk cId="4081224090" sldId="371"/>
            <ac:spMk id="18" creationId="{D77E2F5E-ED4B-A2FE-5061-1F891C5413DA}"/>
          </ac:spMkLst>
        </pc:spChg>
      </pc:sldChg>
      <pc:sldChg chg="modSp mod">
        <pc:chgData name="Meg Burkes" userId="1efcd6318e7a8f65" providerId="LiveId" clId="{8B4D9E05-558E-44EE-BEB3-148D685DDD0C}" dt="2024-12-02T01:48:23.887" v="8388" actId="255"/>
        <pc:sldMkLst>
          <pc:docMk/>
          <pc:sldMk cId="2758489506" sldId="377"/>
        </pc:sldMkLst>
        <pc:spChg chg="mod">
          <ac:chgData name="Meg Burkes" userId="1efcd6318e7a8f65" providerId="LiveId" clId="{8B4D9E05-558E-44EE-BEB3-148D685DDD0C}" dt="2024-12-02T01:48:23.887" v="8388" actId="255"/>
          <ac:spMkLst>
            <pc:docMk/>
            <pc:sldMk cId="2758489506" sldId="377"/>
            <ac:spMk id="9" creationId="{E6766FE2-AED3-350A-5DA0-2D281E390CAF}"/>
          </ac:spMkLst>
        </pc:spChg>
        <pc:spChg chg="mod">
          <ac:chgData name="Meg Burkes" userId="1efcd6318e7a8f65" providerId="LiveId" clId="{8B4D9E05-558E-44EE-BEB3-148D685DDD0C}" dt="2024-12-02T01:48:19.574" v="8387" actId="255"/>
          <ac:spMkLst>
            <pc:docMk/>
            <pc:sldMk cId="2758489506" sldId="377"/>
            <ac:spMk id="10" creationId="{D331C948-76C5-7753-A78C-4ACCEB79F9C2}"/>
          </ac:spMkLst>
        </pc:spChg>
      </pc:sldChg>
    </pc:docChg>
  </pc:docChgLst>
  <pc:docChgLst>
    <pc:chgData name="Guest User" providerId="Windows Live" clId="Web-{7821CD2B-D054-1A43-511D-13EC0B266D40}"/>
    <pc:docChg chg="modSld">
      <pc:chgData name="Guest User" userId="" providerId="Windows Live" clId="Web-{7821CD2B-D054-1A43-511D-13EC0B266D40}" dt="2024-12-11T18:41:42.802" v="0"/>
      <pc:docMkLst>
        <pc:docMk/>
      </pc:docMkLst>
      <pc:sldChg chg="modSp">
        <pc:chgData name="Guest User" userId="" providerId="Windows Live" clId="Web-{7821CD2B-D054-1A43-511D-13EC0B266D40}" dt="2024-12-11T18:41:42.802" v="0"/>
        <pc:sldMkLst>
          <pc:docMk/>
          <pc:sldMk cId="3881440243" sldId="331"/>
        </pc:sldMkLst>
        <pc:graphicFrameChg chg="modGraphic">
          <ac:chgData name="Guest User" userId="" providerId="Windows Live" clId="Web-{7821CD2B-D054-1A43-511D-13EC0B266D40}" dt="2024-12-11T18:41:42.802" v="0"/>
          <ac:graphicFrameMkLst>
            <pc:docMk/>
            <pc:sldMk cId="3881440243" sldId="331"/>
            <ac:graphicFrameMk id="9" creationId="{512F5672-EA97-1361-7228-E7F9F41956F2}"/>
          </ac:graphicFrameMkLst>
        </pc:graphicFrameChg>
      </pc:sldChg>
    </pc:docChg>
  </pc:docChgLst>
  <pc:docChgLst>
    <pc:chgData name="Guest User" providerId="Windows Live" clId="Web-{8719FCF9-7370-FF46-5708-3493D3A5B9A7}"/>
    <pc:docChg chg="addSld modSld">
      <pc:chgData name="Guest User" userId="" providerId="Windows Live" clId="Web-{8719FCF9-7370-FF46-5708-3493D3A5B9A7}" dt="2024-11-29T06:30:38.971" v="26" actId="14100"/>
      <pc:docMkLst>
        <pc:docMk/>
      </pc:docMkLst>
      <pc:sldChg chg="addSp delSp modSp">
        <pc:chgData name="Guest User" userId="" providerId="Windows Live" clId="Web-{8719FCF9-7370-FF46-5708-3493D3A5B9A7}" dt="2024-11-29T06:17:20.953" v="15" actId="14100"/>
        <pc:sldMkLst>
          <pc:docMk/>
          <pc:sldMk cId="1435429575" sldId="298"/>
        </pc:sldMkLst>
        <pc:spChg chg="mod">
          <ac:chgData name="Guest User" userId="" providerId="Windows Live" clId="Web-{8719FCF9-7370-FF46-5708-3493D3A5B9A7}" dt="2024-11-29T06:14:29.729" v="2" actId="1076"/>
          <ac:spMkLst>
            <pc:docMk/>
            <pc:sldMk cId="1435429575" sldId="298"/>
            <ac:spMk id="2" creationId="{7B383E2A-345D-0436-143F-45B1D75CDEA0}"/>
          </ac:spMkLst>
        </pc:spChg>
      </pc:sldChg>
      <pc:sldChg chg="addSp delSp modSp add replId">
        <pc:chgData name="Guest User" userId="" providerId="Windows Live" clId="Web-{8719FCF9-7370-FF46-5708-3493D3A5B9A7}" dt="2024-11-29T06:30:38.971" v="26" actId="14100"/>
        <pc:sldMkLst>
          <pc:docMk/>
          <pc:sldMk cId="1142301499" sldId="347"/>
        </pc:sldMkLst>
      </pc:sldChg>
    </pc:docChg>
  </pc:docChgLst>
  <pc:docChgLst>
    <pc:chgData name="Guest User" providerId="Windows Live" clId="Web-{BB14AE70-10D7-D375-1089-B7D5E7442D36}"/>
    <pc:docChg chg="modSld">
      <pc:chgData name="Guest User" userId="" providerId="Windows Live" clId="Web-{BB14AE70-10D7-D375-1089-B7D5E7442D36}" dt="2024-11-28T04:36:46.020" v="1791" actId="1076"/>
      <pc:docMkLst>
        <pc:docMk/>
      </pc:docMkLst>
      <pc:sldChg chg="addSp delSp modSp">
        <pc:chgData name="Guest User" userId="" providerId="Windows Live" clId="Web-{BB14AE70-10D7-D375-1089-B7D5E7442D36}" dt="2024-11-28T04:24:35.540" v="1788" actId="1076"/>
        <pc:sldMkLst>
          <pc:docMk/>
          <pc:sldMk cId="1141666437" sldId="303"/>
        </pc:sldMkLst>
        <pc:graphicFrameChg chg="add mod ord modGraphic">
          <ac:chgData name="Guest User" userId="" providerId="Windows Live" clId="Web-{BB14AE70-10D7-D375-1089-B7D5E7442D36}" dt="2024-11-28T04:24:35.540" v="1788" actId="1076"/>
          <ac:graphicFrameMkLst>
            <pc:docMk/>
            <pc:sldMk cId="1141666437" sldId="303"/>
            <ac:graphicFrameMk id="13" creationId="{234E5F09-FAC6-9E11-0CA9-806BE95A37E5}"/>
          </ac:graphicFrameMkLst>
        </pc:graphicFrameChg>
      </pc:sldChg>
      <pc:sldChg chg="addSp delSp modSp">
        <pc:chgData name="Guest User" userId="" providerId="Windows Live" clId="Web-{BB14AE70-10D7-D375-1089-B7D5E7442D36}" dt="2024-11-28T04:36:46.020" v="1791" actId="1076"/>
        <pc:sldMkLst>
          <pc:docMk/>
          <pc:sldMk cId="2434387846" sldId="306"/>
        </pc:sldMkLst>
      </pc:sldChg>
    </pc:docChg>
  </pc:docChgLst>
  <pc:docChgLst>
    <pc:chgData name="Guest User" providerId="Windows Live" clId="Web-{FAA4161D-B28A-F890-EE87-95E78DAA3BC4}"/>
    <pc:docChg chg="modSld">
      <pc:chgData name="Guest User" userId="" providerId="Windows Live" clId="Web-{FAA4161D-B28A-F890-EE87-95E78DAA3BC4}" dt="2024-12-02T23:03:20.723" v="4" actId="20577"/>
      <pc:docMkLst>
        <pc:docMk/>
      </pc:docMkLst>
      <pc:sldChg chg="modSp">
        <pc:chgData name="Guest User" userId="" providerId="Windows Live" clId="Web-{FAA4161D-B28A-F890-EE87-95E78DAA3BC4}" dt="2024-12-02T23:03:20.723" v="4" actId="20577"/>
        <pc:sldMkLst>
          <pc:docMk/>
          <pc:sldMk cId="3494119000" sldId="269"/>
        </pc:sldMkLst>
        <pc:spChg chg="mod">
          <ac:chgData name="Guest User" userId="" providerId="Windows Live" clId="Web-{FAA4161D-B28A-F890-EE87-95E78DAA3BC4}" dt="2024-12-02T23:03:20.723" v="4" actId="20577"/>
          <ac:spMkLst>
            <pc:docMk/>
            <pc:sldMk cId="3494119000" sldId="269"/>
            <ac:spMk id="3" creationId="{0D48299C-69EF-390F-EC3F-6A0ECF9ADD46}"/>
          </ac:spMkLst>
        </pc:spChg>
      </pc:sldChg>
    </pc:docChg>
  </pc:docChgLst>
  <pc:docChgLst>
    <pc:chgData name="Guest User" providerId="Windows Live" clId="Web-{655E7FB5-75DA-54B2-BB93-A24F0EC06FE7}"/>
    <pc:docChg chg="addSld delSld modSld">
      <pc:chgData name="Guest User" userId="" providerId="Windows Live" clId="Web-{655E7FB5-75DA-54B2-BB93-A24F0EC06FE7}" dt="2024-11-26T14:46:43.560" v="130" actId="1076"/>
      <pc:docMkLst>
        <pc:docMk/>
      </pc:docMkLst>
      <pc:sldChg chg="modSp">
        <pc:chgData name="Guest User" userId="" providerId="Windows Live" clId="Web-{655E7FB5-75DA-54B2-BB93-A24F0EC06FE7}" dt="2024-11-26T14:28:36.567" v="2" actId="1076"/>
        <pc:sldMkLst>
          <pc:docMk/>
          <pc:sldMk cId="505860843" sldId="290"/>
        </pc:sldMkLst>
        <pc:spChg chg="mod">
          <ac:chgData name="Guest User" userId="" providerId="Windows Live" clId="Web-{655E7FB5-75DA-54B2-BB93-A24F0EC06FE7}" dt="2024-11-26T14:28:36.567" v="2" actId="1076"/>
          <ac:spMkLst>
            <pc:docMk/>
            <pc:sldMk cId="505860843" sldId="290"/>
            <ac:spMk id="2" creationId="{9D111EDD-7DF8-18B1-8B09-7D133D7E47D4}"/>
          </ac:spMkLst>
        </pc:spChg>
        <pc:picChg chg="mod">
          <ac:chgData name="Guest User" userId="" providerId="Windows Live" clId="Web-{655E7FB5-75DA-54B2-BB93-A24F0EC06FE7}" dt="2024-11-26T14:28:28.067" v="1" actId="1076"/>
          <ac:picMkLst>
            <pc:docMk/>
            <pc:sldMk cId="505860843" sldId="290"/>
            <ac:picMk id="7" creationId="{AAD8BAC9-8DBD-643D-AF51-3C688776EB84}"/>
          </ac:picMkLst>
        </pc:picChg>
      </pc:sldChg>
      <pc:sldChg chg="addSp delSp modSp">
        <pc:chgData name="Guest User" userId="" providerId="Windows Live" clId="Web-{655E7FB5-75DA-54B2-BB93-A24F0EC06FE7}" dt="2024-11-26T14:46:29.169" v="128"/>
        <pc:sldMkLst>
          <pc:docMk/>
          <pc:sldMk cId="3361747393" sldId="300"/>
        </pc:sldMkLst>
      </pc:sldChg>
      <pc:sldChg chg="addSp delSp modSp">
        <pc:chgData name="Guest User" userId="" providerId="Windows Live" clId="Web-{655E7FB5-75DA-54B2-BB93-A24F0EC06FE7}" dt="2024-11-26T14:37:13.617" v="91" actId="1076"/>
        <pc:sldMkLst>
          <pc:docMk/>
          <pc:sldMk cId="2200088727" sldId="305"/>
        </pc:sldMkLst>
        <pc:spChg chg="add mod">
          <ac:chgData name="Guest User" userId="" providerId="Windows Live" clId="Web-{655E7FB5-75DA-54B2-BB93-A24F0EC06FE7}" dt="2024-11-26T14:37:13.617" v="91" actId="1076"/>
          <ac:spMkLst>
            <pc:docMk/>
            <pc:sldMk cId="2200088727" sldId="305"/>
            <ac:spMk id="9" creationId="{70AD03E0-D9C0-3FC4-8FF1-6C20D1A1A847}"/>
          </ac:spMkLst>
        </pc:spChg>
        <pc:spChg chg="mod">
          <ac:chgData name="Guest User" userId="" providerId="Windows Live" clId="Web-{655E7FB5-75DA-54B2-BB93-A24F0EC06FE7}" dt="2024-11-26T14:36:48.570" v="87" actId="1076"/>
          <ac:spMkLst>
            <pc:docMk/>
            <pc:sldMk cId="2200088727" sldId="305"/>
            <ac:spMk id="12" creationId="{220CC9FD-6A13-409A-153D-BB7B5159F2DF}"/>
          </ac:spMkLst>
        </pc:spChg>
      </pc:sldChg>
      <pc:sldChg chg="addSp delSp modSp">
        <pc:chgData name="Guest User" userId="" providerId="Windows Live" clId="Web-{655E7FB5-75DA-54B2-BB93-A24F0EC06FE7}" dt="2024-11-26T14:46:43.560" v="130" actId="1076"/>
        <pc:sldMkLst>
          <pc:docMk/>
          <pc:sldMk cId="3112749674" sldId="326"/>
        </pc:sldMkLst>
      </pc:sldChg>
      <pc:sldChg chg="modSp add del replId">
        <pc:chgData name="Guest User" userId="" providerId="Windows Live" clId="Web-{655E7FB5-75DA-54B2-BB93-A24F0EC06FE7}" dt="2024-11-26T14:44:47.321" v="103"/>
        <pc:sldMkLst>
          <pc:docMk/>
          <pc:sldMk cId="1618435478" sldId="331"/>
        </pc:sldMkLst>
      </pc:sldChg>
      <pc:sldChg chg="add replId">
        <pc:chgData name="Guest User" userId="" providerId="Windows Live" clId="Web-{655E7FB5-75DA-54B2-BB93-A24F0EC06FE7}" dt="2024-11-26T14:46:18.622" v="123"/>
        <pc:sldMkLst>
          <pc:docMk/>
          <pc:sldMk cId="3881440243" sldId="331"/>
        </pc:sldMkLst>
      </pc:sldChg>
      <pc:sldChg chg="add del replId">
        <pc:chgData name="Guest User" userId="" providerId="Windows Live" clId="Web-{655E7FB5-75DA-54B2-BB93-A24F0EC06FE7}" dt="2024-11-26T14:44:33.633" v="101"/>
        <pc:sldMkLst>
          <pc:docMk/>
          <pc:sldMk cId="337499172" sldId="332"/>
        </pc:sldMkLst>
      </pc:sldChg>
      <pc:sldChg chg="add replId">
        <pc:chgData name="Guest User" userId="" providerId="Windows Live" clId="Web-{655E7FB5-75DA-54B2-BB93-A24F0EC06FE7}" dt="2024-11-26T14:46:19.231" v="124"/>
        <pc:sldMkLst>
          <pc:docMk/>
          <pc:sldMk cId="4041044035" sldId="332"/>
        </pc:sldMkLst>
      </pc:sldChg>
      <pc:sldChg chg="add replId">
        <pc:chgData name="Guest User" userId="" providerId="Windows Live" clId="Web-{655E7FB5-75DA-54B2-BB93-A24F0EC06FE7}" dt="2024-11-26T14:46:19.997" v="125"/>
        <pc:sldMkLst>
          <pc:docMk/>
          <pc:sldMk cId="471907650" sldId="333"/>
        </pc:sldMkLst>
      </pc:sldChg>
      <pc:sldChg chg="add del replId">
        <pc:chgData name="Guest User" userId="" providerId="Windows Live" clId="Web-{655E7FB5-75DA-54B2-BB93-A24F0EC06FE7}" dt="2024-11-26T14:44:30.508" v="100"/>
        <pc:sldMkLst>
          <pc:docMk/>
          <pc:sldMk cId="1590740177" sldId="333"/>
        </pc:sldMkLst>
      </pc:sldChg>
      <pc:sldChg chg="add del replId">
        <pc:chgData name="Guest User" userId="" providerId="Windows Live" clId="Web-{655E7FB5-75DA-54B2-BB93-A24F0EC06FE7}" dt="2024-11-26T14:44:29.368" v="99"/>
        <pc:sldMkLst>
          <pc:docMk/>
          <pc:sldMk cId="3198950059" sldId="334"/>
        </pc:sldMkLst>
      </pc:sldChg>
      <pc:sldChg chg="add replId">
        <pc:chgData name="Guest User" userId="" providerId="Windows Live" clId="Web-{655E7FB5-75DA-54B2-BB93-A24F0EC06FE7}" dt="2024-11-26T14:46:20.778" v="126"/>
        <pc:sldMkLst>
          <pc:docMk/>
          <pc:sldMk cId="4103816314" sldId="334"/>
        </pc:sldMkLst>
      </pc:sldChg>
      <pc:sldChg chg="add del replId">
        <pc:chgData name="Guest User" userId="" providerId="Windows Live" clId="Web-{655E7FB5-75DA-54B2-BB93-A24F0EC06FE7}" dt="2024-11-26T14:44:26.961" v="98"/>
        <pc:sldMkLst>
          <pc:docMk/>
          <pc:sldMk cId="1835321650" sldId="335"/>
        </pc:sldMkLst>
      </pc:sldChg>
      <pc:sldChg chg="add replId">
        <pc:chgData name="Guest User" userId="" providerId="Windows Live" clId="Web-{655E7FB5-75DA-54B2-BB93-A24F0EC06FE7}" dt="2024-11-26T14:46:21.247" v="127"/>
        <pc:sldMkLst>
          <pc:docMk/>
          <pc:sldMk cId="2928735646" sldId="335"/>
        </pc:sldMkLst>
      </pc:sldChg>
    </pc:docChg>
  </pc:docChgLst>
  <pc:docChgLst>
    <pc:chgData name="Guest User" providerId="Windows Live" clId="Web-{469A9F3C-5183-B29E-E1C3-9E94395E6BA7}"/>
    <pc:docChg chg="addSld delSld modSld">
      <pc:chgData name="Guest User" userId="" providerId="Windows Live" clId="Web-{469A9F3C-5183-B29E-E1C3-9E94395E6BA7}" dt="2024-12-01T19:01:47.248" v="1111"/>
      <pc:docMkLst>
        <pc:docMk/>
      </pc:docMkLst>
      <pc:sldChg chg="addSp modSp">
        <pc:chgData name="Guest User" userId="" providerId="Windows Live" clId="Web-{469A9F3C-5183-B29E-E1C3-9E94395E6BA7}" dt="2024-12-01T18:17:08.099" v="1004" actId="20577"/>
        <pc:sldMkLst>
          <pc:docMk/>
          <pc:sldMk cId="3388086817" sldId="274"/>
        </pc:sldMkLst>
        <pc:spChg chg="mod">
          <ac:chgData name="Guest User" userId="" providerId="Windows Live" clId="Web-{469A9F3C-5183-B29E-E1C3-9E94395E6BA7}" dt="2024-12-01T18:17:08.099" v="1004" actId="20577"/>
          <ac:spMkLst>
            <pc:docMk/>
            <pc:sldMk cId="3388086817" sldId="274"/>
            <ac:spMk id="5" creationId="{C145F009-D65F-522B-FC03-228BE64A0CDC}"/>
          </ac:spMkLst>
        </pc:spChg>
        <pc:picChg chg="add mod">
          <ac:chgData name="Guest User" userId="" providerId="Windows Live" clId="Web-{469A9F3C-5183-B29E-E1C3-9E94395E6BA7}" dt="2024-11-30T04:39:21.174" v="29" actId="1076"/>
          <ac:picMkLst>
            <pc:docMk/>
            <pc:sldMk cId="3388086817" sldId="274"/>
            <ac:picMk id="4" creationId="{E3C89562-A3E0-100A-6C78-757A1FE0A6C8}"/>
          </ac:picMkLst>
        </pc:picChg>
      </pc:sldChg>
      <pc:sldChg chg="addSp delSp modSp">
        <pc:chgData name="Guest User" userId="" providerId="Windows Live" clId="Web-{469A9F3C-5183-B29E-E1C3-9E94395E6BA7}" dt="2024-12-01T18:06:41.373" v="885" actId="20577"/>
        <pc:sldMkLst>
          <pc:docMk/>
          <pc:sldMk cId="564388657" sldId="275"/>
        </pc:sldMkLst>
        <pc:spChg chg="add del mod">
          <ac:chgData name="Guest User" userId="" providerId="Windows Live" clId="Web-{469A9F3C-5183-B29E-E1C3-9E94395E6BA7}" dt="2024-12-01T18:06:41.373" v="885" actId="20577"/>
          <ac:spMkLst>
            <pc:docMk/>
            <pc:sldMk cId="564388657" sldId="275"/>
            <ac:spMk id="5" creationId="{0F99E131-F450-AB77-C782-7B8087C443BE}"/>
          </ac:spMkLst>
        </pc:spChg>
        <pc:picChg chg="add mod">
          <ac:chgData name="Guest User" userId="" providerId="Windows Live" clId="Web-{469A9F3C-5183-B29E-E1C3-9E94395E6BA7}" dt="2024-12-01T18:04:57.599" v="849" actId="1076"/>
          <ac:picMkLst>
            <pc:docMk/>
            <pc:sldMk cId="564388657" sldId="275"/>
            <ac:picMk id="7" creationId="{79E6AB3E-0C2F-12A0-631A-D3E9B967BDEB}"/>
          </ac:picMkLst>
        </pc:picChg>
      </pc:sldChg>
      <pc:sldChg chg="modSp">
        <pc:chgData name="Guest User" userId="" providerId="Windows Live" clId="Web-{469A9F3C-5183-B29E-E1C3-9E94395E6BA7}" dt="2024-12-01T18:42:54.362" v="1096" actId="20577"/>
        <pc:sldMkLst>
          <pc:docMk/>
          <pc:sldMk cId="2339494262" sldId="297"/>
        </pc:sldMkLst>
        <pc:spChg chg="mod">
          <ac:chgData name="Guest User" userId="" providerId="Windows Live" clId="Web-{469A9F3C-5183-B29E-E1C3-9E94395E6BA7}" dt="2024-12-01T18:42:54.362" v="1096" actId="20577"/>
          <ac:spMkLst>
            <pc:docMk/>
            <pc:sldMk cId="2339494262" sldId="297"/>
            <ac:spMk id="2" creationId="{8921E5B7-DDE1-B3B4-DAA4-12D0E7C5347A}"/>
          </ac:spMkLst>
        </pc:spChg>
        <pc:spChg chg="mod">
          <ac:chgData name="Guest User" userId="" providerId="Windows Live" clId="Web-{469A9F3C-5183-B29E-E1C3-9E94395E6BA7}" dt="2024-12-01T18:30:00.786" v="1005" actId="20577"/>
          <ac:spMkLst>
            <pc:docMk/>
            <pc:sldMk cId="2339494262" sldId="297"/>
            <ac:spMk id="5" creationId="{23FB0595-831F-7BFC-CC43-E4B3AA98D982}"/>
          </ac:spMkLst>
        </pc:spChg>
      </pc:sldChg>
      <pc:sldChg chg="addSp delSp modSp del">
        <pc:chgData name="Guest User" userId="" providerId="Windows Live" clId="Web-{469A9F3C-5183-B29E-E1C3-9E94395E6BA7}" dt="2024-12-01T19:01:47.248" v="1111"/>
        <pc:sldMkLst>
          <pc:docMk/>
          <pc:sldMk cId="2928735646" sldId="335"/>
        </pc:sldMkLst>
      </pc:sldChg>
      <pc:sldChg chg="addSp modSp">
        <pc:chgData name="Guest User" userId="" providerId="Windows Live" clId="Web-{469A9F3C-5183-B29E-E1C3-9E94395E6BA7}" dt="2024-12-01T18:46:35.879" v="1110"/>
        <pc:sldMkLst>
          <pc:docMk/>
          <pc:sldMk cId="321211917" sldId="340"/>
        </pc:sldMkLst>
        <pc:spChg chg="add mod">
          <ac:chgData name="Guest User" userId="" providerId="Windows Live" clId="Web-{469A9F3C-5183-B29E-E1C3-9E94395E6BA7}" dt="2024-11-30T20:29:09.807" v="407" actId="20577"/>
          <ac:spMkLst>
            <pc:docMk/>
            <pc:sldMk cId="321211917" sldId="340"/>
            <ac:spMk id="5" creationId="{DF628AC5-3877-2162-4667-596A4A32E58A}"/>
          </ac:spMkLst>
        </pc:spChg>
        <pc:graphicFrameChg chg="add mod modGraphic">
          <ac:chgData name="Guest User" userId="" providerId="Windows Live" clId="Web-{469A9F3C-5183-B29E-E1C3-9E94395E6BA7}" dt="2024-12-01T18:46:35.879" v="1110"/>
          <ac:graphicFrameMkLst>
            <pc:docMk/>
            <pc:sldMk cId="321211917" sldId="340"/>
            <ac:graphicFrameMk id="9" creationId="{15735B1A-E218-DFC3-6BED-05D6F5506185}"/>
          </ac:graphicFrameMkLst>
        </pc:graphicFrameChg>
        <pc:picChg chg="add mod">
          <ac:chgData name="Guest User" userId="" providerId="Windows Live" clId="Web-{469A9F3C-5183-B29E-E1C3-9E94395E6BA7}" dt="2024-11-30T20:28:28.383" v="397" actId="1076"/>
          <ac:picMkLst>
            <pc:docMk/>
            <pc:sldMk cId="321211917" sldId="340"/>
            <ac:picMk id="4" creationId="{2BEB3717-3FD9-0B8B-007A-9F51A2B02CD0}"/>
          </ac:picMkLst>
        </pc:picChg>
      </pc:sldChg>
      <pc:sldChg chg="modSp">
        <pc:chgData name="Guest User" userId="" providerId="Windows Live" clId="Web-{469A9F3C-5183-B29E-E1C3-9E94395E6BA7}" dt="2024-11-30T20:36:55.793" v="534"/>
        <pc:sldMkLst>
          <pc:docMk/>
          <pc:sldMk cId="196823273" sldId="343"/>
        </pc:sldMkLst>
        <pc:graphicFrameChg chg="mod modGraphic">
          <ac:chgData name="Guest User" userId="" providerId="Windows Live" clId="Web-{469A9F3C-5183-B29E-E1C3-9E94395E6BA7}" dt="2024-11-30T20:36:55.793" v="534"/>
          <ac:graphicFrameMkLst>
            <pc:docMk/>
            <pc:sldMk cId="196823273" sldId="343"/>
            <ac:graphicFrameMk id="7" creationId="{16A2BC7C-4165-C57C-496D-F791206EF0B4}"/>
          </ac:graphicFrameMkLst>
        </pc:graphicFrameChg>
      </pc:sldChg>
      <pc:sldChg chg="modSp add replId">
        <pc:chgData name="Guest User" userId="" providerId="Windows Live" clId="Web-{469A9F3C-5183-B29E-E1C3-9E94395E6BA7}" dt="2024-12-01T18:42:48.424" v="1086" actId="20577"/>
        <pc:sldMkLst>
          <pc:docMk/>
          <pc:sldMk cId="4069188682" sldId="356"/>
        </pc:sldMkLst>
        <pc:spChg chg="mod">
          <ac:chgData name="Guest User" userId="" providerId="Windows Live" clId="Web-{469A9F3C-5183-B29E-E1C3-9E94395E6BA7}" dt="2024-12-01T18:42:48.424" v="1086" actId="20577"/>
          <ac:spMkLst>
            <pc:docMk/>
            <pc:sldMk cId="4069188682" sldId="356"/>
            <ac:spMk id="2" creationId="{8921E5B7-DDE1-B3B4-DAA4-12D0E7C5347A}"/>
          </ac:spMkLst>
        </pc:spChg>
        <pc:spChg chg="mod">
          <ac:chgData name="Guest User" userId="" providerId="Windows Live" clId="Web-{469A9F3C-5183-B29E-E1C3-9E94395E6BA7}" dt="2024-12-01T18:31:29.543" v="1007" actId="20577"/>
          <ac:spMkLst>
            <pc:docMk/>
            <pc:sldMk cId="4069188682" sldId="356"/>
            <ac:spMk id="5" creationId="{23FB0595-831F-7BFC-CC43-E4B3AA98D982}"/>
          </ac:spMkLst>
        </pc:spChg>
      </pc:sldChg>
      <pc:sldChg chg="modSp add replId">
        <pc:chgData name="Guest User" userId="" providerId="Windows Live" clId="Web-{469A9F3C-5183-B29E-E1C3-9E94395E6BA7}" dt="2024-12-01T18:43:01.019" v="1108" actId="20577"/>
        <pc:sldMkLst>
          <pc:docMk/>
          <pc:sldMk cId="1387937601" sldId="357"/>
        </pc:sldMkLst>
        <pc:spChg chg="mod">
          <ac:chgData name="Guest User" userId="" providerId="Windows Live" clId="Web-{469A9F3C-5183-B29E-E1C3-9E94395E6BA7}" dt="2024-12-01T18:43:01.019" v="1108" actId="20577"/>
          <ac:spMkLst>
            <pc:docMk/>
            <pc:sldMk cId="1387937601" sldId="357"/>
            <ac:spMk id="2" creationId="{8921E5B7-DDE1-B3B4-DAA4-12D0E7C5347A}"/>
          </ac:spMkLst>
        </pc:spChg>
      </pc:sldChg>
      <pc:sldChg chg="addSp delSp modSp add replId">
        <pc:chgData name="Guest User" userId="" providerId="Windows Live" clId="Web-{469A9F3C-5183-B29E-E1C3-9E94395E6BA7}" dt="2024-11-30T20:37:41.733" v="555" actId="1076"/>
        <pc:sldMkLst>
          <pc:docMk/>
          <pc:sldMk cId="2540551323" sldId="359"/>
        </pc:sldMkLst>
        <pc:spChg chg="mod">
          <ac:chgData name="Guest User" userId="" providerId="Windows Live" clId="Web-{469A9F3C-5183-B29E-E1C3-9E94395E6BA7}" dt="2024-11-30T20:32:09.235" v="427" actId="20577"/>
          <ac:spMkLst>
            <pc:docMk/>
            <pc:sldMk cId="2540551323" sldId="359"/>
            <ac:spMk id="2" creationId="{277D4432-5F8D-7327-338D-9DBE82C9011D}"/>
          </ac:spMkLst>
        </pc:spChg>
        <pc:spChg chg="mod">
          <ac:chgData name="Guest User" userId="" providerId="Windows Live" clId="Web-{469A9F3C-5183-B29E-E1C3-9E94395E6BA7}" dt="2024-11-30T20:31:53.344" v="418" actId="20577"/>
          <ac:spMkLst>
            <pc:docMk/>
            <pc:sldMk cId="2540551323" sldId="359"/>
            <ac:spMk id="4" creationId="{999CE6C3-0281-06EE-95F2-D5F7CB83B2E0}"/>
          </ac:spMkLst>
        </pc:spChg>
        <pc:graphicFrameChg chg="add mod">
          <ac:chgData name="Guest User" userId="" providerId="Windows Live" clId="Web-{469A9F3C-5183-B29E-E1C3-9E94395E6BA7}" dt="2024-11-30T20:37:41.733" v="555" actId="1076"/>
          <ac:graphicFrameMkLst>
            <pc:docMk/>
            <pc:sldMk cId="2540551323" sldId="359"/>
            <ac:graphicFrameMk id="12" creationId="{C4E78BF5-6080-A53F-6E5D-149EB2082ED9}"/>
          </ac:graphicFrameMkLst>
        </pc:graphicFrameChg>
        <pc:picChg chg="add mod">
          <ac:chgData name="Guest User" userId="" providerId="Windows Live" clId="Web-{469A9F3C-5183-B29E-E1C3-9E94395E6BA7}" dt="2024-11-30T20:35:34.993" v="430" actId="1076"/>
          <ac:picMkLst>
            <pc:docMk/>
            <pc:sldMk cId="2540551323" sldId="359"/>
            <ac:picMk id="7" creationId="{C53EFABD-4455-CF90-B96E-87F79DC4CE73}"/>
          </ac:picMkLst>
        </pc:picChg>
      </pc:sldChg>
    </pc:docChg>
  </pc:docChgLst>
  <pc:docChgLst>
    <pc:chgData name="Guest User" providerId="Windows Live" clId="Web-{2E2E9407-521D-3890-609D-8156F6AE2BE5}"/>
    <pc:docChg chg="addSld delSld modSld sldOrd">
      <pc:chgData name="Guest User" userId="" providerId="Windows Live" clId="Web-{2E2E9407-521D-3890-609D-8156F6AE2BE5}" dt="2024-12-01T23:32:28.108" v="488"/>
      <pc:docMkLst>
        <pc:docMk/>
      </pc:docMkLst>
      <pc:sldChg chg="modSp">
        <pc:chgData name="Guest User" userId="" providerId="Windows Live" clId="Web-{2E2E9407-521D-3890-609D-8156F6AE2BE5}" dt="2024-12-01T17:58:19.739" v="203" actId="20577"/>
        <pc:sldMkLst>
          <pc:docMk/>
          <pc:sldMk cId="3388086817" sldId="274"/>
        </pc:sldMkLst>
        <pc:spChg chg="mod">
          <ac:chgData name="Guest User" userId="" providerId="Windows Live" clId="Web-{2E2E9407-521D-3890-609D-8156F6AE2BE5}" dt="2024-12-01T17:58:19.739" v="203" actId="20577"/>
          <ac:spMkLst>
            <pc:docMk/>
            <pc:sldMk cId="3388086817" sldId="274"/>
            <ac:spMk id="5" creationId="{C145F009-D65F-522B-FC03-228BE64A0CDC}"/>
          </ac:spMkLst>
        </pc:spChg>
      </pc:sldChg>
      <pc:sldChg chg="modSp modNotes">
        <pc:chgData name="Guest User" userId="" providerId="Windows Live" clId="Web-{2E2E9407-521D-3890-609D-8156F6AE2BE5}" dt="2024-12-01T18:26:49.629" v="230" actId="14100"/>
        <pc:sldMkLst>
          <pc:docMk/>
          <pc:sldMk cId="505860843" sldId="290"/>
        </pc:sldMkLst>
        <pc:spChg chg="mod">
          <ac:chgData name="Guest User" userId="" providerId="Windows Live" clId="Web-{2E2E9407-521D-3890-609D-8156F6AE2BE5}" dt="2024-12-01T18:25:23.141" v="223" actId="20577"/>
          <ac:spMkLst>
            <pc:docMk/>
            <pc:sldMk cId="505860843" sldId="290"/>
            <ac:spMk id="2" creationId="{9D111EDD-7DF8-18B1-8B09-7D133D7E47D4}"/>
          </ac:spMkLst>
        </pc:spChg>
        <pc:picChg chg="mod">
          <ac:chgData name="Guest User" userId="" providerId="Windows Live" clId="Web-{2E2E9407-521D-3890-609D-8156F6AE2BE5}" dt="2024-12-01T18:26:49.629" v="230" actId="14100"/>
          <ac:picMkLst>
            <pc:docMk/>
            <pc:sldMk cId="505860843" sldId="290"/>
            <ac:picMk id="7" creationId="{AAD8BAC9-8DBD-643D-AF51-3C688776EB84}"/>
          </ac:picMkLst>
        </pc:picChg>
      </pc:sldChg>
      <pc:sldChg chg="addSp modSp">
        <pc:chgData name="Guest User" userId="" providerId="Windows Live" clId="Web-{2E2E9407-521D-3890-609D-8156F6AE2BE5}" dt="2024-12-01T23:30:01.057" v="482" actId="1076"/>
        <pc:sldMkLst>
          <pc:docMk/>
          <pc:sldMk cId="4019162059" sldId="301"/>
        </pc:sldMkLst>
        <pc:spChg chg="mod">
          <ac:chgData name="Guest User" userId="" providerId="Windows Live" clId="Web-{2E2E9407-521D-3890-609D-8156F6AE2BE5}" dt="2024-12-01T16:45:11.946" v="24" actId="20577"/>
          <ac:spMkLst>
            <pc:docMk/>
            <pc:sldMk cId="4019162059" sldId="301"/>
            <ac:spMk id="2" creationId="{B6C8FF19-502A-01DE-08AB-DF6E8CC508F8}"/>
          </ac:spMkLst>
        </pc:spChg>
        <pc:spChg chg="mod">
          <ac:chgData name="Guest User" userId="" providerId="Windows Live" clId="Web-{2E2E9407-521D-3890-609D-8156F6AE2BE5}" dt="2024-12-01T16:44:59.805" v="8" actId="20577"/>
          <ac:spMkLst>
            <pc:docMk/>
            <pc:sldMk cId="4019162059" sldId="301"/>
            <ac:spMk id="5" creationId="{6FD5AA91-FAA4-4C21-6172-25014F2476DB}"/>
          </ac:spMkLst>
        </pc:spChg>
        <pc:picChg chg="add mod">
          <ac:chgData name="Guest User" userId="" providerId="Windows Live" clId="Web-{2E2E9407-521D-3890-609D-8156F6AE2BE5}" dt="2024-12-01T23:30:01.057" v="482" actId="1076"/>
          <ac:picMkLst>
            <pc:docMk/>
            <pc:sldMk cId="4019162059" sldId="301"/>
            <ac:picMk id="7" creationId="{323FC2AB-1567-C304-6B31-11775988D08E}"/>
          </ac:picMkLst>
        </pc:picChg>
        <pc:picChg chg="add mod">
          <ac:chgData name="Guest User" userId="" providerId="Windows Live" clId="Web-{2E2E9407-521D-3890-609D-8156F6AE2BE5}" dt="2024-12-01T23:29:55.447" v="481" actId="1076"/>
          <ac:picMkLst>
            <pc:docMk/>
            <pc:sldMk cId="4019162059" sldId="301"/>
            <ac:picMk id="10" creationId="{337FCEB1-D6F5-7313-4BB9-5FFEB5998808}"/>
          </ac:picMkLst>
        </pc:picChg>
      </pc:sldChg>
      <pc:sldChg chg="modSp">
        <pc:chgData name="Guest User" userId="" providerId="Windows Live" clId="Web-{2E2E9407-521D-3890-609D-8156F6AE2BE5}" dt="2024-12-01T23:26:14.816" v="471" actId="20577"/>
        <pc:sldMkLst>
          <pc:docMk/>
          <pc:sldMk cId="51765674" sldId="302"/>
        </pc:sldMkLst>
        <pc:spChg chg="mod">
          <ac:chgData name="Guest User" userId="" providerId="Windows Live" clId="Web-{2E2E9407-521D-3890-609D-8156F6AE2BE5}" dt="2024-12-01T23:26:14.816" v="471" actId="20577"/>
          <ac:spMkLst>
            <pc:docMk/>
            <pc:sldMk cId="51765674" sldId="302"/>
            <ac:spMk id="18" creationId="{A46BCC7E-B818-9290-0F15-8E6E4C62CF9F}"/>
          </ac:spMkLst>
        </pc:spChg>
      </pc:sldChg>
      <pc:sldChg chg="modSp">
        <pc:chgData name="Guest User" userId="" providerId="Windows Live" clId="Web-{2E2E9407-521D-3890-609D-8156F6AE2BE5}" dt="2024-12-01T18:23:10.902" v="221" actId="20577"/>
        <pc:sldMkLst>
          <pc:docMk/>
          <pc:sldMk cId="115790546" sldId="325"/>
        </pc:sldMkLst>
        <pc:spChg chg="mod">
          <ac:chgData name="Guest User" userId="" providerId="Windows Live" clId="Web-{2E2E9407-521D-3890-609D-8156F6AE2BE5}" dt="2024-12-01T18:23:10.902" v="221" actId="20577"/>
          <ac:spMkLst>
            <pc:docMk/>
            <pc:sldMk cId="115790546" sldId="325"/>
            <ac:spMk id="4" creationId="{BF3E70BE-1B2F-182E-7724-A527B827829C}"/>
          </ac:spMkLst>
        </pc:spChg>
      </pc:sldChg>
      <pc:sldChg chg="ord">
        <pc:chgData name="Guest User" userId="" providerId="Windows Live" clId="Web-{2E2E9407-521D-3890-609D-8156F6AE2BE5}" dt="2024-12-01T16:43:08.297" v="0"/>
        <pc:sldMkLst>
          <pc:docMk/>
          <pc:sldMk cId="3192376150" sldId="327"/>
        </pc:sldMkLst>
      </pc:sldChg>
      <pc:sldChg chg="addSp delSp modSp add ord replId">
        <pc:chgData name="Guest User" userId="" providerId="Windows Live" clId="Web-{2E2E9407-521D-3890-609D-8156F6AE2BE5}" dt="2024-12-01T23:25:03.252" v="468" actId="1076"/>
        <pc:sldMkLst>
          <pc:docMk/>
          <pc:sldMk cId="2856534043" sldId="360"/>
        </pc:sldMkLst>
        <pc:spChg chg="mod">
          <ac:chgData name="Guest User" userId="" providerId="Windows Live" clId="Web-{2E2E9407-521D-3890-609D-8156F6AE2BE5}" dt="2024-12-01T23:24:52.392" v="467" actId="14100"/>
          <ac:spMkLst>
            <pc:docMk/>
            <pc:sldMk cId="2856534043" sldId="360"/>
            <ac:spMk id="2" creationId="{B6C8FF19-502A-01DE-08AB-DF6E8CC508F8}"/>
          </ac:spMkLst>
        </pc:spChg>
        <pc:graphicFrameChg chg="add mod modGraphic">
          <ac:chgData name="Guest User" userId="" providerId="Windows Live" clId="Web-{2E2E9407-521D-3890-609D-8156F6AE2BE5}" dt="2024-12-01T23:25:03.252" v="468" actId="1076"/>
          <ac:graphicFrameMkLst>
            <pc:docMk/>
            <pc:sldMk cId="2856534043" sldId="360"/>
            <ac:graphicFrameMk id="9" creationId="{3E7C4A8B-DD64-BDF7-45A1-E32D5DF8CD6A}"/>
          </ac:graphicFrameMkLst>
        </pc:graphicFrameChg>
        <pc:picChg chg="mod">
          <ac:chgData name="Guest User" userId="" providerId="Windows Live" clId="Web-{2E2E9407-521D-3890-609D-8156F6AE2BE5}" dt="2024-12-01T23:23:35.843" v="456" actId="1076"/>
          <ac:picMkLst>
            <pc:docMk/>
            <pc:sldMk cId="2856534043" sldId="360"/>
            <ac:picMk id="6" creationId="{B5BC5F66-0315-18CE-3207-530F9AFEA3A3}"/>
          </ac:picMkLst>
        </pc:picChg>
      </pc:sldChg>
      <pc:sldChg chg="addSp delSp modSp add ord replId">
        <pc:chgData name="Guest User" userId="" providerId="Windows Live" clId="Web-{2E2E9407-521D-3890-609D-8156F6AE2BE5}" dt="2024-12-01T23:30:25.464" v="486" actId="1076"/>
        <pc:sldMkLst>
          <pc:docMk/>
          <pc:sldMk cId="1520269391" sldId="361"/>
        </pc:sldMkLst>
        <pc:spChg chg="mod">
          <ac:chgData name="Guest User" userId="" providerId="Windows Live" clId="Web-{2E2E9407-521D-3890-609D-8156F6AE2BE5}" dt="2024-12-01T16:45:45.573" v="42" actId="20577"/>
          <ac:spMkLst>
            <pc:docMk/>
            <pc:sldMk cId="1520269391" sldId="361"/>
            <ac:spMk id="2" creationId="{B6C8FF19-502A-01DE-08AB-DF6E8CC508F8}"/>
          </ac:spMkLst>
        </pc:spChg>
        <pc:picChg chg="add mod">
          <ac:chgData name="Guest User" userId="" providerId="Windows Live" clId="Web-{2E2E9407-521D-3890-609D-8156F6AE2BE5}" dt="2024-12-01T23:30:22.776" v="485" actId="1076"/>
          <ac:picMkLst>
            <pc:docMk/>
            <pc:sldMk cId="1520269391" sldId="361"/>
            <ac:picMk id="7" creationId="{D4EE9491-675D-AA25-BC9A-22359EF6CD72}"/>
          </ac:picMkLst>
        </pc:picChg>
        <pc:picChg chg="add mod">
          <ac:chgData name="Guest User" userId="" providerId="Windows Live" clId="Web-{2E2E9407-521D-3890-609D-8156F6AE2BE5}" dt="2024-12-01T23:30:18.198" v="484" actId="1076"/>
          <ac:picMkLst>
            <pc:docMk/>
            <pc:sldMk cId="1520269391" sldId="361"/>
            <ac:picMk id="10" creationId="{75017112-1617-A745-1CDF-6EA25E5348F6}"/>
          </ac:picMkLst>
        </pc:picChg>
        <pc:picChg chg="add mod">
          <ac:chgData name="Guest User" userId="" providerId="Windows Live" clId="Web-{2E2E9407-521D-3890-609D-8156F6AE2BE5}" dt="2024-12-01T23:30:25.464" v="486" actId="1076"/>
          <ac:picMkLst>
            <pc:docMk/>
            <pc:sldMk cId="1520269391" sldId="361"/>
            <ac:picMk id="11" creationId="{5DD274AC-3830-36E8-5AFC-02CAD6B5B95C}"/>
          </ac:picMkLst>
        </pc:picChg>
      </pc:sldChg>
      <pc:sldChg chg="addSp modSp add ord replId">
        <pc:chgData name="Guest User" userId="" providerId="Windows Live" clId="Web-{2E2E9407-521D-3890-609D-8156F6AE2BE5}" dt="2024-12-01T23:29:22.462" v="480" actId="1076"/>
        <pc:sldMkLst>
          <pc:docMk/>
          <pc:sldMk cId="4065678533" sldId="362"/>
        </pc:sldMkLst>
        <pc:spChg chg="mod">
          <ac:chgData name="Guest User" userId="" providerId="Windows Live" clId="Web-{2E2E9407-521D-3890-609D-8156F6AE2BE5}" dt="2024-12-01T16:48:34.189" v="121" actId="20577"/>
          <ac:spMkLst>
            <pc:docMk/>
            <pc:sldMk cId="4065678533" sldId="362"/>
            <ac:spMk id="2" creationId="{B6C8FF19-502A-01DE-08AB-DF6E8CC508F8}"/>
          </ac:spMkLst>
        </pc:spChg>
        <pc:spChg chg="mod">
          <ac:chgData name="Guest User" userId="" providerId="Windows Live" clId="Web-{2E2E9407-521D-3890-609D-8156F6AE2BE5}" dt="2024-12-01T23:22:27.919" v="453" actId="20577"/>
          <ac:spMkLst>
            <pc:docMk/>
            <pc:sldMk cId="4065678533" sldId="362"/>
            <ac:spMk id="5" creationId="{6FD5AA91-FAA4-4C21-6172-25014F2476DB}"/>
          </ac:spMkLst>
        </pc:spChg>
      </pc:sldChg>
      <pc:sldChg chg="add del replId">
        <pc:chgData name="Guest User" userId="" providerId="Windows Live" clId="Web-{2E2E9407-521D-3890-609D-8156F6AE2BE5}" dt="2024-12-01T23:25:59.644" v="469"/>
        <pc:sldMkLst>
          <pc:docMk/>
          <pc:sldMk cId="1080450943" sldId="363"/>
        </pc:sldMkLst>
      </pc:sldChg>
      <pc:sldChg chg="new del">
        <pc:chgData name="Guest User" userId="" providerId="Windows Live" clId="Web-{2E2E9407-521D-3890-609D-8156F6AE2BE5}" dt="2024-12-01T23:32:28.108" v="488"/>
        <pc:sldMkLst>
          <pc:docMk/>
          <pc:sldMk cId="878292498" sldId="372"/>
        </pc:sldMkLst>
      </pc:sldChg>
    </pc:docChg>
  </pc:docChgLst>
  <pc:docChgLst>
    <pc:chgData name="Guest User" providerId="Windows Live" clId="Web-{BE3AE970-9CC9-6C68-09AA-E91A20A3DD9A}"/>
    <pc:docChg chg="addSld modSld sldOrd">
      <pc:chgData name="Guest User" userId="" providerId="Windows Live" clId="Web-{BE3AE970-9CC9-6C68-09AA-E91A20A3DD9A}" dt="2024-12-02T01:30:42.717" v="251" actId="20577"/>
      <pc:docMkLst>
        <pc:docMk/>
      </pc:docMkLst>
      <pc:sldChg chg="modSp">
        <pc:chgData name="Guest User" userId="" providerId="Windows Live" clId="Web-{BE3AE970-9CC9-6C68-09AA-E91A20A3DD9A}" dt="2024-12-02T01:25:53.489" v="183" actId="20577"/>
        <pc:sldMkLst>
          <pc:docMk/>
          <pc:sldMk cId="421419811" sldId="282"/>
        </pc:sldMkLst>
        <pc:spChg chg="mod">
          <ac:chgData name="Guest User" userId="" providerId="Windows Live" clId="Web-{BE3AE970-9CC9-6C68-09AA-E91A20A3DD9A}" dt="2024-12-02T01:25:53.489" v="183" actId="20577"/>
          <ac:spMkLst>
            <pc:docMk/>
            <pc:sldMk cId="421419811" sldId="282"/>
            <ac:spMk id="13" creationId="{75FEE2C5-7B3D-FD87-EEEF-F0BDF1466DEF}"/>
          </ac:spMkLst>
        </pc:spChg>
      </pc:sldChg>
      <pc:sldChg chg="modSp">
        <pc:chgData name="Guest User" userId="" providerId="Windows Live" clId="Web-{BE3AE970-9CC9-6C68-09AA-E91A20A3DD9A}" dt="2024-12-02T01:25:41.160" v="180" actId="20577"/>
        <pc:sldMkLst>
          <pc:docMk/>
          <pc:sldMk cId="15325076" sldId="285"/>
        </pc:sldMkLst>
        <pc:spChg chg="mod">
          <ac:chgData name="Guest User" userId="" providerId="Windows Live" clId="Web-{BE3AE970-9CC9-6C68-09AA-E91A20A3DD9A}" dt="2024-12-02T01:25:41.160" v="180" actId="20577"/>
          <ac:spMkLst>
            <pc:docMk/>
            <pc:sldMk cId="15325076" sldId="285"/>
            <ac:spMk id="9" creationId="{58C7875C-D024-D991-0D71-85D9785B6114}"/>
          </ac:spMkLst>
        </pc:spChg>
      </pc:sldChg>
      <pc:sldChg chg="modSp">
        <pc:chgData name="Guest User" userId="" providerId="Windows Live" clId="Web-{BE3AE970-9CC9-6C68-09AA-E91A20A3DD9A}" dt="2024-12-02T01:25:30.348" v="177" actId="20577"/>
        <pc:sldMkLst>
          <pc:docMk/>
          <pc:sldMk cId="1350963215" sldId="287"/>
        </pc:sldMkLst>
        <pc:spChg chg="mod">
          <ac:chgData name="Guest User" userId="" providerId="Windows Live" clId="Web-{BE3AE970-9CC9-6C68-09AA-E91A20A3DD9A}" dt="2024-12-02T01:25:30.348" v="177" actId="20577"/>
          <ac:spMkLst>
            <pc:docMk/>
            <pc:sldMk cId="1350963215" sldId="287"/>
            <ac:spMk id="18" creationId="{6F91D227-ACB5-801A-0EC7-0DF564AEDA8E}"/>
          </ac:spMkLst>
        </pc:spChg>
      </pc:sldChg>
      <pc:sldChg chg="modSp">
        <pc:chgData name="Guest User" userId="" providerId="Windows Live" clId="Web-{BE3AE970-9CC9-6C68-09AA-E91A20A3DD9A}" dt="2024-12-02T01:25:48.411" v="181" actId="20577"/>
        <pc:sldMkLst>
          <pc:docMk/>
          <pc:sldMk cId="2780933336" sldId="288"/>
        </pc:sldMkLst>
        <pc:spChg chg="mod">
          <ac:chgData name="Guest User" userId="" providerId="Windows Live" clId="Web-{BE3AE970-9CC9-6C68-09AA-E91A20A3DD9A}" dt="2024-12-02T01:25:48.411" v="181" actId="20577"/>
          <ac:spMkLst>
            <pc:docMk/>
            <pc:sldMk cId="2780933336" sldId="288"/>
            <ac:spMk id="18" creationId="{66FDFA43-E59E-2B26-B0F0-E1DEA7C022AF}"/>
          </ac:spMkLst>
        </pc:spChg>
      </pc:sldChg>
      <pc:sldChg chg="modSp">
        <pc:chgData name="Guest User" userId="" providerId="Windows Live" clId="Web-{BE3AE970-9CC9-6C68-09AA-E91A20A3DD9A}" dt="2024-12-02T01:13:22.324" v="74" actId="20577"/>
        <pc:sldMkLst>
          <pc:docMk/>
          <pc:sldMk cId="3848341380" sldId="289"/>
        </pc:sldMkLst>
        <pc:spChg chg="mod">
          <ac:chgData name="Guest User" userId="" providerId="Windows Live" clId="Web-{BE3AE970-9CC9-6C68-09AA-E91A20A3DD9A}" dt="2024-12-02T01:13:22.324" v="74" actId="20577"/>
          <ac:spMkLst>
            <pc:docMk/>
            <pc:sldMk cId="3848341380" sldId="289"/>
            <ac:spMk id="18" creationId="{2C821169-596F-9DCD-9790-D633547E796E}"/>
          </ac:spMkLst>
        </pc:spChg>
      </pc:sldChg>
      <pc:sldChg chg="modSp">
        <pc:chgData name="Guest User" userId="" providerId="Windows Live" clId="Web-{BE3AE970-9CC9-6C68-09AA-E91A20A3DD9A}" dt="2024-12-02T01:14:08.060" v="93" actId="20577"/>
        <pc:sldMkLst>
          <pc:docMk/>
          <pc:sldMk cId="505860843" sldId="290"/>
        </pc:sldMkLst>
        <pc:spChg chg="mod">
          <ac:chgData name="Guest User" userId="" providerId="Windows Live" clId="Web-{BE3AE970-9CC9-6C68-09AA-E91A20A3DD9A}" dt="2024-12-02T01:14:08.060" v="93" actId="20577"/>
          <ac:spMkLst>
            <pc:docMk/>
            <pc:sldMk cId="505860843" sldId="290"/>
            <ac:spMk id="18" creationId="{8E12FDF9-9070-F0F7-B68F-F63D72FD5CE2}"/>
          </ac:spMkLst>
        </pc:spChg>
      </pc:sldChg>
      <pc:sldChg chg="modSp">
        <pc:chgData name="Guest User" userId="" providerId="Windows Live" clId="Web-{BE3AE970-9CC9-6C68-09AA-E91A20A3DD9A}" dt="2024-12-02T01:14:45.858" v="98" actId="20577"/>
        <pc:sldMkLst>
          <pc:docMk/>
          <pc:sldMk cId="4206909946" sldId="295"/>
        </pc:sldMkLst>
        <pc:spChg chg="mod">
          <ac:chgData name="Guest User" userId="" providerId="Windows Live" clId="Web-{BE3AE970-9CC9-6C68-09AA-E91A20A3DD9A}" dt="2024-12-02T01:14:45.858" v="98" actId="20577"/>
          <ac:spMkLst>
            <pc:docMk/>
            <pc:sldMk cId="4206909946" sldId="295"/>
            <ac:spMk id="18" creationId="{D9F98F03-8261-A1EE-E62F-E9BA84DC29D0}"/>
          </ac:spMkLst>
        </pc:spChg>
      </pc:sldChg>
      <pc:sldChg chg="modSp">
        <pc:chgData name="Guest User" userId="" providerId="Windows Live" clId="Web-{BE3AE970-9CC9-6C68-09AA-E91A20A3DD9A}" dt="2024-12-02T01:15:27.891" v="108" actId="20577"/>
        <pc:sldMkLst>
          <pc:docMk/>
          <pc:sldMk cId="3945658710" sldId="296"/>
        </pc:sldMkLst>
        <pc:spChg chg="mod">
          <ac:chgData name="Guest User" userId="" providerId="Windows Live" clId="Web-{BE3AE970-9CC9-6C68-09AA-E91A20A3DD9A}" dt="2024-12-02T01:15:27.891" v="108" actId="20577"/>
          <ac:spMkLst>
            <pc:docMk/>
            <pc:sldMk cId="3945658710" sldId="296"/>
            <ac:spMk id="18" creationId="{E002EE57-29C9-1AA9-2D22-D0F3C3E55613}"/>
          </ac:spMkLst>
        </pc:spChg>
      </pc:sldChg>
      <pc:sldChg chg="modSp">
        <pc:chgData name="Guest User" userId="" providerId="Windows Live" clId="Web-{BE3AE970-9CC9-6C68-09AA-E91A20A3DD9A}" dt="2024-12-02T01:16:14.330" v="115" actId="20577"/>
        <pc:sldMkLst>
          <pc:docMk/>
          <pc:sldMk cId="2339494262" sldId="297"/>
        </pc:sldMkLst>
        <pc:spChg chg="mod">
          <ac:chgData name="Guest User" userId="" providerId="Windows Live" clId="Web-{BE3AE970-9CC9-6C68-09AA-E91A20A3DD9A}" dt="2024-12-02T01:16:14.330" v="115" actId="20577"/>
          <ac:spMkLst>
            <pc:docMk/>
            <pc:sldMk cId="2339494262" sldId="297"/>
            <ac:spMk id="18" creationId="{F819F5B8-367F-4294-7EC3-B70B9D1397C5}"/>
          </ac:spMkLst>
        </pc:spChg>
      </pc:sldChg>
      <pc:sldChg chg="modSp">
        <pc:chgData name="Guest User" userId="" providerId="Windows Live" clId="Web-{BE3AE970-9CC9-6C68-09AA-E91A20A3DD9A}" dt="2024-12-02T01:16:43.425" v="121" actId="20577"/>
        <pc:sldMkLst>
          <pc:docMk/>
          <pc:sldMk cId="3408531189" sldId="299"/>
        </pc:sldMkLst>
        <pc:spChg chg="mod">
          <ac:chgData name="Guest User" userId="" providerId="Windows Live" clId="Web-{BE3AE970-9CC9-6C68-09AA-E91A20A3DD9A}" dt="2024-12-02T01:16:43.425" v="121" actId="20577"/>
          <ac:spMkLst>
            <pc:docMk/>
            <pc:sldMk cId="3408531189" sldId="299"/>
            <ac:spMk id="18" creationId="{BB40EC7D-593D-AF33-D840-B53032ABD371}"/>
          </ac:spMkLst>
        </pc:spChg>
      </pc:sldChg>
      <pc:sldChg chg="modSp">
        <pc:chgData name="Guest User" userId="" providerId="Windows Live" clId="Web-{BE3AE970-9CC9-6C68-09AA-E91A20A3DD9A}" dt="2024-12-01T23:52:11.501" v="67" actId="14100"/>
        <pc:sldMkLst>
          <pc:docMk/>
          <pc:sldMk cId="4019162059" sldId="301"/>
        </pc:sldMkLst>
        <pc:picChg chg="mod">
          <ac:chgData name="Guest User" userId="" providerId="Windows Live" clId="Web-{BE3AE970-9CC9-6C68-09AA-E91A20A3DD9A}" dt="2024-12-01T23:52:11.501" v="67" actId="14100"/>
          <ac:picMkLst>
            <pc:docMk/>
            <pc:sldMk cId="4019162059" sldId="301"/>
            <ac:picMk id="7" creationId="{323FC2AB-1567-C304-6B31-11775988D08E}"/>
          </ac:picMkLst>
        </pc:picChg>
      </pc:sldChg>
      <pc:sldChg chg="modSp">
        <pc:chgData name="Guest User" userId="" providerId="Windows Live" clId="Web-{BE3AE970-9CC9-6C68-09AA-E91A20A3DD9A}" dt="2024-12-02T01:23:56.860" v="154" actId="20577"/>
        <pc:sldMkLst>
          <pc:docMk/>
          <pc:sldMk cId="1141666437" sldId="303"/>
        </pc:sldMkLst>
        <pc:spChg chg="mod">
          <ac:chgData name="Guest User" userId="" providerId="Windows Live" clId="Web-{BE3AE970-9CC9-6C68-09AA-E91A20A3DD9A}" dt="2024-12-02T01:23:56.860" v="154" actId="20577"/>
          <ac:spMkLst>
            <pc:docMk/>
            <pc:sldMk cId="1141666437" sldId="303"/>
            <ac:spMk id="18" creationId="{9021B8FF-5EF9-2796-2ED0-0341EDAC46AD}"/>
          </ac:spMkLst>
        </pc:spChg>
      </pc:sldChg>
      <pc:sldChg chg="modSp">
        <pc:chgData name="Guest User" userId="" providerId="Windows Live" clId="Web-{BE3AE970-9CC9-6C68-09AA-E91A20A3DD9A}" dt="2024-12-02T01:24:01.485" v="155" actId="20577"/>
        <pc:sldMkLst>
          <pc:docMk/>
          <pc:sldMk cId="2501177782" sldId="304"/>
        </pc:sldMkLst>
        <pc:spChg chg="mod">
          <ac:chgData name="Guest User" userId="" providerId="Windows Live" clId="Web-{BE3AE970-9CC9-6C68-09AA-E91A20A3DD9A}" dt="2024-12-02T01:24:01.485" v="155" actId="20577"/>
          <ac:spMkLst>
            <pc:docMk/>
            <pc:sldMk cId="2501177782" sldId="304"/>
            <ac:spMk id="18" creationId="{14785685-7BD7-3EF9-371F-72A9285C0AF5}"/>
          </ac:spMkLst>
        </pc:spChg>
      </pc:sldChg>
      <pc:sldChg chg="modSp">
        <pc:chgData name="Guest User" userId="" providerId="Windows Live" clId="Web-{BE3AE970-9CC9-6C68-09AA-E91A20A3DD9A}" dt="2024-12-02T01:24:47.721" v="159" actId="20577"/>
        <pc:sldMkLst>
          <pc:docMk/>
          <pc:sldMk cId="2200088727" sldId="305"/>
        </pc:sldMkLst>
        <pc:spChg chg="mod">
          <ac:chgData name="Guest User" userId="" providerId="Windows Live" clId="Web-{BE3AE970-9CC9-6C68-09AA-E91A20A3DD9A}" dt="2024-12-02T01:24:47.721" v="159" actId="20577"/>
          <ac:spMkLst>
            <pc:docMk/>
            <pc:sldMk cId="2200088727" sldId="305"/>
            <ac:spMk id="18" creationId="{91E96B67-A7C6-B5C5-ABCA-71BD9D0EAA33}"/>
          </ac:spMkLst>
        </pc:spChg>
      </pc:sldChg>
      <pc:sldChg chg="modSp">
        <pc:chgData name="Guest User" userId="" providerId="Windows Live" clId="Web-{BE3AE970-9CC9-6C68-09AA-E91A20A3DD9A}" dt="2024-12-02T01:24:55.065" v="161" actId="20577"/>
        <pc:sldMkLst>
          <pc:docMk/>
          <pc:sldMk cId="2434387846" sldId="306"/>
        </pc:sldMkLst>
        <pc:spChg chg="mod">
          <ac:chgData name="Guest User" userId="" providerId="Windows Live" clId="Web-{BE3AE970-9CC9-6C68-09AA-E91A20A3DD9A}" dt="2024-12-02T01:24:55.065" v="161" actId="20577"/>
          <ac:spMkLst>
            <pc:docMk/>
            <pc:sldMk cId="2434387846" sldId="306"/>
            <ac:spMk id="18" creationId="{80805609-F5FF-A2AB-BEB1-C2D0089BADBC}"/>
          </ac:spMkLst>
        </pc:spChg>
      </pc:sldChg>
      <pc:sldChg chg="modSp">
        <pc:chgData name="Guest User" userId="" providerId="Windows Live" clId="Web-{BE3AE970-9CC9-6C68-09AA-E91A20A3DD9A}" dt="2024-12-02T01:25:13.816" v="169" actId="20577"/>
        <pc:sldMkLst>
          <pc:docMk/>
          <pc:sldMk cId="2221449967" sldId="311"/>
        </pc:sldMkLst>
        <pc:spChg chg="mod">
          <ac:chgData name="Guest User" userId="" providerId="Windows Live" clId="Web-{BE3AE970-9CC9-6C68-09AA-E91A20A3DD9A}" dt="2024-12-02T01:25:13.816" v="169" actId="20577"/>
          <ac:spMkLst>
            <pc:docMk/>
            <pc:sldMk cId="2221449967" sldId="311"/>
            <ac:spMk id="18" creationId="{FC1C9EF6-6950-5F02-2042-4C7A440E96B7}"/>
          </ac:spMkLst>
        </pc:spChg>
      </pc:sldChg>
      <pc:sldChg chg="modSp">
        <pc:chgData name="Guest User" userId="" providerId="Windows Live" clId="Web-{BE3AE970-9CC9-6C68-09AA-E91A20A3DD9A}" dt="2024-12-02T01:25:59.333" v="185" actId="20577"/>
        <pc:sldMkLst>
          <pc:docMk/>
          <pc:sldMk cId="3639265729" sldId="313"/>
        </pc:sldMkLst>
        <pc:spChg chg="mod">
          <ac:chgData name="Guest User" userId="" providerId="Windows Live" clId="Web-{BE3AE970-9CC9-6C68-09AA-E91A20A3DD9A}" dt="2024-12-02T01:25:59.333" v="185" actId="20577"/>
          <ac:spMkLst>
            <pc:docMk/>
            <pc:sldMk cId="3639265729" sldId="313"/>
            <ac:spMk id="18" creationId="{8F87A8FD-5257-A4B9-E3A9-F6A163D74765}"/>
          </ac:spMkLst>
        </pc:spChg>
      </pc:sldChg>
      <pc:sldChg chg="modSp">
        <pc:chgData name="Guest User" userId="" providerId="Windows Live" clId="Web-{BE3AE970-9CC9-6C68-09AA-E91A20A3DD9A}" dt="2024-12-02T01:16:23.486" v="119" actId="20577"/>
        <pc:sldMkLst>
          <pc:docMk/>
          <pc:sldMk cId="910056708" sldId="323"/>
        </pc:sldMkLst>
        <pc:spChg chg="mod">
          <ac:chgData name="Guest User" userId="" providerId="Windows Live" clId="Web-{BE3AE970-9CC9-6C68-09AA-E91A20A3DD9A}" dt="2024-12-02T01:16:23.486" v="119" actId="20577"/>
          <ac:spMkLst>
            <pc:docMk/>
            <pc:sldMk cId="910056708" sldId="323"/>
            <ac:spMk id="18" creationId="{236B1BF6-CF01-721C-7281-BB38ACAD6558}"/>
          </ac:spMkLst>
        </pc:spChg>
      </pc:sldChg>
      <pc:sldChg chg="modSp">
        <pc:chgData name="Guest User" userId="" providerId="Windows Live" clId="Web-{BE3AE970-9CC9-6C68-09AA-E91A20A3DD9A}" dt="2024-12-02T01:14:00.482" v="88" actId="20577"/>
        <pc:sldMkLst>
          <pc:docMk/>
          <pc:sldMk cId="115790546" sldId="325"/>
        </pc:sldMkLst>
        <pc:spChg chg="mod">
          <ac:chgData name="Guest User" userId="" providerId="Windows Live" clId="Web-{BE3AE970-9CC9-6C68-09AA-E91A20A3DD9A}" dt="2024-12-02T01:14:00.482" v="88" actId="20577"/>
          <ac:spMkLst>
            <pc:docMk/>
            <pc:sldMk cId="115790546" sldId="325"/>
            <ac:spMk id="9" creationId="{58C7875C-D024-D991-0D71-85D9785B6114}"/>
          </ac:spMkLst>
        </pc:spChg>
      </pc:sldChg>
      <pc:sldChg chg="modSp">
        <pc:chgData name="Guest User" userId="" providerId="Windows Live" clId="Web-{BE3AE970-9CC9-6C68-09AA-E91A20A3DD9A}" dt="2024-12-02T01:18:51.741" v="126" actId="20577"/>
        <pc:sldMkLst>
          <pc:docMk/>
          <pc:sldMk cId="3668449555" sldId="328"/>
        </pc:sldMkLst>
      </pc:sldChg>
      <pc:sldChg chg="modSp">
        <pc:chgData name="Guest User" userId="" providerId="Windows Live" clId="Web-{BE3AE970-9CC9-6C68-09AA-E91A20A3DD9A}" dt="2024-12-02T01:13:30.075" v="80" actId="20577"/>
        <pc:sldMkLst>
          <pc:docMk/>
          <pc:sldMk cId="1910587941" sldId="336"/>
        </pc:sldMkLst>
        <pc:spChg chg="mod">
          <ac:chgData name="Guest User" userId="" providerId="Windows Live" clId="Web-{BE3AE970-9CC9-6C68-09AA-E91A20A3DD9A}" dt="2024-12-02T01:13:30.075" v="80" actId="20577"/>
          <ac:spMkLst>
            <pc:docMk/>
            <pc:sldMk cId="1910587941" sldId="336"/>
            <ac:spMk id="18" creationId="{B4DE1FCE-F5FF-DC22-F63F-5C5E2AD605BF}"/>
          </ac:spMkLst>
        </pc:spChg>
      </pc:sldChg>
      <pc:sldChg chg="modSp">
        <pc:chgData name="Guest User" userId="" providerId="Windows Live" clId="Web-{BE3AE970-9CC9-6C68-09AA-E91A20A3DD9A}" dt="2024-12-02T01:13:36.247" v="82" actId="20577"/>
        <pc:sldMkLst>
          <pc:docMk/>
          <pc:sldMk cId="1645903012" sldId="337"/>
        </pc:sldMkLst>
        <pc:spChg chg="mod">
          <ac:chgData name="Guest User" userId="" providerId="Windows Live" clId="Web-{BE3AE970-9CC9-6C68-09AA-E91A20A3DD9A}" dt="2024-12-02T01:13:36.247" v="82" actId="20577"/>
          <ac:spMkLst>
            <pc:docMk/>
            <pc:sldMk cId="1645903012" sldId="337"/>
            <ac:spMk id="18" creationId="{5AFC0618-B2DF-E454-5337-FB1A5855669E}"/>
          </ac:spMkLst>
        </pc:spChg>
      </pc:sldChg>
      <pc:sldChg chg="modSp">
        <pc:chgData name="Guest User" userId="" providerId="Windows Live" clId="Web-{BE3AE970-9CC9-6C68-09AA-E91A20A3DD9A}" dt="2024-12-02T01:13:43.934" v="84" actId="20577"/>
        <pc:sldMkLst>
          <pc:docMk/>
          <pc:sldMk cId="2972032754" sldId="345"/>
        </pc:sldMkLst>
        <pc:spChg chg="mod">
          <ac:chgData name="Guest User" userId="" providerId="Windows Live" clId="Web-{BE3AE970-9CC9-6C68-09AA-E91A20A3DD9A}" dt="2024-12-02T01:13:43.934" v="84" actId="20577"/>
          <ac:spMkLst>
            <pc:docMk/>
            <pc:sldMk cId="2972032754" sldId="345"/>
            <ac:spMk id="18" creationId="{AAE65948-0E5E-202F-09A6-25D8BE05A41C}"/>
          </ac:spMkLst>
        </pc:spChg>
      </pc:sldChg>
      <pc:sldChg chg="modSp">
        <pc:chgData name="Guest User" userId="" providerId="Windows Live" clId="Web-{BE3AE970-9CC9-6C68-09AA-E91A20A3DD9A}" dt="2024-12-02T01:13:52.810" v="86" actId="20577"/>
        <pc:sldMkLst>
          <pc:docMk/>
          <pc:sldMk cId="2754137497" sldId="346"/>
        </pc:sldMkLst>
        <pc:spChg chg="mod">
          <ac:chgData name="Guest User" userId="" providerId="Windows Live" clId="Web-{BE3AE970-9CC9-6C68-09AA-E91A20A3DD9A}" dt="2024-12-02T01:13:52.810" v="86" actId="20577"/>
          <ac:spMkLst>
            <pc:docMk/>
            <pc:sldMk cId="2754137497" sldId="346"/>
            <ac:spMk id="18" creationId="{103CA317-70DF-09D8-97FB-577788B955EC}"/>
          </ac:spMkLst>
        </pc:spChg>
      </pc:sldChg>
      <pc:sldChg chg="modSp">
        <pc:chgData name="Guest User" userId="" providerId="Windows Live" clId="Web-{BE3AE970-9CC9-6C68-09AA-E91A20A3DD9A}" dt="2024-12-02T01:15:20.969" v="106" actId="20577"/>
        <pc:sldMkLst>
          <pc:docMk/>
          <pc:sldMk cId="1142301499" sldId="347"/>
        </pc:sldMkLst>
        <pc:spChg chg="mod">
          <ac:chgData name="Guest User" userId="" providerId="Windows Live" clId="Web-{BE3AE970-9CC9-6C68-09AA-E91A20A3DD9A}" dt="2024-12-02T01:15:20.969" v="106" actId="20577"/>
          <ac:spMkLst>
            <pc:docMk/>
            <pc:sldMk cId="1142301499" sldId="347"/>
            <ac:spMk id="18" creationId="{F4053147-E7C4-0C62-4D72-9B58C8C692A8}"/>
          </ac:spMkLst>
        </pc:spChg>
      </pc:sldChg>
      <pc:sldChg chg="modSp">
        <pc:chgData name="Guest User" userId="" providerId="Windows Live" clId="Web-{BE3AE970-9CC9-6C68-09AA-E91A20A3DD9A}" dt="2024-12-02T01:15:41.048" v="110" actId="20577"/>
        <pc:sldMkLst>
          <pc:docMk/>
          <pc:sldMk cId="3377976476" sldId="348"/>
        </pc:sldMkLst>
        <pc:spChg chg="mod">
          <ac:chgData name="Guest User" userId="" providerId="Windows Live" clId="Web-{BE3AE970-9CC9-6C68-09AA-E91A20A3DD9A}" dt="2024-12-02T01:15:41.048" v="110" actId="20577"/>
          <ac:spMkLst>
            <pc:docMk/>
            <pc:sldMk cId="3377976476" sldId="348"/>
            <ac:spMk id="18" creationId="{BB2A2635-3F75-1D7C-8285-E999EB140208}"/>
          </ac:spMkLst>
        </pc:spChg>
      </pc:sldChg>
      <pc:sldChg chg="modSp">
        <pc:chgData name="Guest User" userId="" providerId="Windows Live" clId="Web-{BE3AE970-9CC9-6C68-09AA-E91A20A3DD9A}" dt="2024-12-02T01:15:53.142" v="114" actId="20577"/>
        <pc:sldMkLst>
          <pc:docMk/>
          <pc:sldMk cId="3585374706" sldId="349"/>
        </pc:sldMkLst>
        <pc:spChg chg="mod">
          <ac:chgData name="Guest User" userId="" providerId="Windows Live" clId="Web-{BE3AE970-9CC9-6C68-09AA-E91A20A3DD9A}" dt="2024-12-02T01:15:53.142" v="114" actId="20577"/>
          <ac:spMkLst>
            <pc:docMk/>
            <pc:sldMk cId="3585374706" sldId="349"/>
            <ac:spMk id="18" creationId="{92C5A39D-B0A4-46F6-C8A9-89AC08ABB778}"/>
          </ac:spMkLst>
        </pc:spChg>
      </pc:sldChg>
      <pc:sldChg chg="modSp">
        <pc:chgData name="Guest User" userId="" providerId="Windows Live" clId="Web-{BE3AE970-9CC9-6C68-09AA-E91A20A3DD9A}" dt="2024-12-02T01:26:05.099" v="186" actId="20577"/>
        <pc:sldMkLst>
          <pc:docMk/>
          <pc:sldMk cId="3167731796" sldId="350"/>
        </pc:sldMkLst>
        <pc:spChg chg="mod">
          <ac:chgData name="Guest User" userId="" providerId="Windows Live" clId="Web-{BE3AE970-9CC9-6C68-09AA-E91A20A3DD9A}" dt="2024-12-02T01:26:05.099" v="186" actId="20577"/>
          <ac:spMkLst>
            <pc:docMk/>
            <pc:sldMk cId="3167731796" sldId="350"/>
            <ac:spMk id="18" creationId="{4B4DBE74-E06B-DF95-1B04-E9DAFBB6612D}"/>
          </ac:spMkLst>
        </pc:spChg>
      </pc:sldChg>
      <pc:sldChg chg="modSp">
        <pc:chgData name="Guest User" userId="" providerId="Windows Live" clId="Web-{BE3AE970-9CC9-6C68-09AA-E91A20A3DD9A}" dt="2024-12-02T01:26:11.536" v="187" actId="20577"/>
        <pc:sldMkLst>
          <pc:docMk/>
          <pc:sldMk cId="236876548" sldId="351"/>
        </pc:sldMkLst>
        <pc:spChg chg="mod">
          <ac:chgData name="Guest User" userId="" providerId="Windows Live" clId="Web-{BE3AE970-9CC9-6C68-09AA-E91A20A3DD9A}" dt="2024-12-02T01:26:11.536" v="187" actId="20577"/>
          <ac:spMkLst>
            <pc:docMk/>
            <pc:sldMk cId="236876548" sldId="351"/>
            <ac:spMk id="18" creationId="{346ED7DD-8495-A83D-401A-5155CD6A2C25}"/>
          </ac:spMkLst>
        </pc:spChg>
      </pc:sldChg>
      <pc:sldChg chg="modSp">
        <pc:chgData name="Guest User" userId="" providerId="Windows Live" clId="Web-{BE3AE970-9CC9-6C68-09AA-E91A20A3DD9A}" dt="2024-12-02T01:26:18.568" v="189" actId="20577"/>
        <pc:sldMkLst>
          <pc:docMk/>
          <pc:sldMk cId="2153096846" sldId="352"/>
        </pc:sldMkLst>
        <pc:spChg chg="mod">
          <ac:chgData name="Guest User" userId="" providerId="Windows Live" clId="Web-{BE3AE970-9CC9-6C68-09AA-E91A20A3DD9A}" dt="2024-12-02T01:26:18.568" v="189" actId="20577"/>
          <ac:spMkLst>
            <pc:docMk/>
            <pc:sldMk cId="2153096846" sldId="352"/>
            <ac:spMk id="18" creationId="{72750BFE-A7B6-53AB-6398-A5E662BF4434}"/>
          </ac:spMkLst>
        </pc:spChg>
      </pc:sldChg>
      <pc:sldChg chg="modSp">
        <pc:chgData name="Guest User" userId="" providerId="Windows Live" clId="Web-{BE3AE970-9CC9-6C68-09AA-E91A20A3DD9A}" dt="2024-12-02T01:26:23.021" v="191" actId="20577"/>
        <pc:sldMkLst>
          <pc:docMk/>
          <pc:sldMk cId="2848061170" sldId="353"/>
        </pc:sldMkLst>
        <pc:spChg chg="mod">
          <ac:chgData name="Guest User" userId="" providerId="Windows Live" clId="Web-{BE3AE970-9CC9-6C68-09AA-E91A20A3DD9A}" dt="2024-12-02T01:26:23.021" v="191" actId="20577"/>
          <ac:spMkLst>
            <pc:docMk/>
            <pc:sldMk cId="2848061170" sldId="353"/>
            <ac:spMk id="18" creationId="{1DFEC4C9-83C7-4D62-AE75-E802BD36CD5D}"/>
          </ac:spMkLst>
        </pc:spChg>
      </pc:sldChg>
      <pc:sldChg chg="modSp">
        <pc:chgData name="Guest User" userId="" providerId="Windows Live" clId="Web-{BE3AE970-9CC9-6C68-09AA-E91A20A3DD9A}" dt="2024-12-02T01:26:31.709" v="194" actId="20577"/>
        <pc:sldMkLst>
          <pc:docMk/>
          <pc:sldMk cId="2637285889" sldId="354"/>
        </pc:sldMkLst>
        <pc:spChg chg="mod">
          <ac:chgData name="Guest User" userId="" providerId="Windows Live" clId="Web-{BE3AE970-9CC9-6C68-09AA-E91A20A3DD9A}" dt="2024-12-02T01:26:31.709" v="194" actId="20577"/>
          <ac:spMkLst>
            <pc:docMk/>
            <pc:sldMk cId="2637285889" sldId="354"/>
            <ac:spMk id="18" creationId="{47DE11B8-EFA0-DD33-EDCF-CB08C75A9865}"/>
          </ac:spMkLst>
        </pc:spChg>
      </pc:sldChg>
      <pc:sldChg chg="modSp">
        <pc:chgData name="Guest User" userId="" providerId="Windows Live" clId="Web-{BE3AE970-9CC9-6C68-09AA-E91A20A3DD9A}" dt="2024-12-02T01:26:40.256" v="196" actId="20577"/>
        <pc:sldMkLst>
          <pc:docMk/>
          <pc:sldMk cId="111137370" sldId="355"/>
        </pc:sldMkLst>
        <pc:spChg chg="mod">
          <ac:chgData name="Guest User" userId="" providerId="Windows Live" clId="Web-{BE3AE970-9CC9-6C68-09AA-E91A20A3DD9A}" dt="2024-12-02T01:26:40.256" v="196" actId="20577"/>
          <ac:spMkLst>
            <pc:docMk/>
            <pc:sldMk cId="111137370" sldId="355"/>
            <ac:spMk id="18" creationId="{DD473A98-5C09-1790-0ADB-4856EFB341A5}"/>
          </ac:spMkLst>
        </pc:spChg>
      </pc:sldChg>
      <pc:sldChg chg="modSp">
        <pc:chgData name="Guest User" userId="" providerId="Windows Live" clId="Web-{BE3AE970-9CC9-6C68-09AA-E91A20A3DD9A}" dt="2024-12-02T01:16:14.470" v="116" actId="20577"/>
        <pc:sldMkLst>
          <pc:docMk/>
          <pc:sldMk cId="4069188682" sldId="356"/>
        </pc:sldMkLst>
        <pc:spChg chg="mod">
          <ac:chgData name="Guest User" userId="" providerId="Windows Live" clId="Web-{BE3AE970-9CC9-6C68-09AA-E91A20A3DD9A}" dt="2024-12-02T01:16:14.470" v="116" actId="20577"/>
          <ac:spMkLst>
            <pc:docMk/>
            <pc:sldMk cId="4069188682" sldId="356"/>
            <ac:spMk id="18" creationId="{F819F5B8-367F-4294-7EC3-B70B9D1397C5}"/>
          </ac:spMkLst>
        </pc:spChg>
      </pc:sldChg>
      <pc:sldChg chg="modSp">
        <pc:chgData name="Guest User" userId="" providerId="Windows Live" clId="Web-{BE3AE970-9CC9-6C68-09AA-E91A20A3DD9A}" dt="2024-12-02T01:16:17.705" v="118" actId="20577"/>
        <pc:sldMkLst>
          <pc:docMk/>
          <pc:sldMk cId="1387937601" sldId="357"/>
        </pc:sldMkLst>
        <pc:spChg chg="mod">
          <ac:chgData name="Guest User" userId="" providerId="Windows Live" clId="Web-{BE3AE970-9CC9-6C68-09AA-E91A20A3DD9A}" dt="2024-12-02T01:16:17.705" v="118" actId="20577"/>
          <ac:spMkLst>
            <pc:docMk/>
            <pc:sldMk cId="1387937601" sldId="357"/>
            <ac:spMk id="18" creationId="{F819F5B8-367F-4294-7EC3-B70B9D1397C5}"/>
          </ac:spMkLst>
        </pc:spChg>
      </pc:sldChg>
      <pc:sldChg chg="addSp delSp modSp">
        <pc:chgData name="Guest User" userId="" providerId="Windows Live" clId="Web-{BE3AE970-9CC9-6C68-09AA-E91A20A3DD9A}" dt="2024-12-02T00:02:03.921" v="73" actId="14100"/>
        <pc:sldMkLst>
          <pc:docMk/>
          <pc:sldMk cId="2856534043" sldId="360"/>
        </pc:sldMkLst>
        <pc:picChg chg="add mod">
          <ac:chgData name="Guest User" userId="" providerId="Windows Live" clId="Web-{BE3AE970-9CC9-6C68-09AA-E91A20A3DD9A}" dt="2024-12-02T00:02:03.921" v="73" actId="14100"/>
          <ac:picMkLst>
            <pc:docMk/>
            <pc:sldMk cId="2856534043" sldId="360"/>
            <ac:picMk id="7" creationId="{FE2CB000-99D3-CE09-1B3D-0A583D3CEA73}"/>
          </ac:picMkLst>
        </pc:picChg>
      </pc:sldChg>
      <pc:sldChg chg="addSp delSp modSp">
        <pc:chgData name="Guest User" userId="" providerId="Windows Live" clId="Web-{BE3AE970-9CC9-6C68-09AA-E91A20A3DD9A}" dt="2024-12-01T23:48:49.113" v="65" actId="1076"/>
        <pc:sldMkLst>
          <pc:docMk/>
          <pc:sldMk cId="4065678533" sldId="362"/>
        </pc:sldMkLst>
        <pc:picChg chg="add mod">
          <ac:chgData name="Guest User" userId="" providerId="Windows Live" clId="Web-{BE3AE970-9CC9-6C68-09AA-E91A20A3DD9A}" dt="2024-12-01T23:47:24.531" v="60" actId="1076"/>
          <ac:picMkLst>
            <pc:docMk/>
            <pc:sldMk cId="4065678533" sldId="362"/>
            <ac:picMk id="7" creationId="{7FF7446F-8BA0-EEA1-6654-38E3F7052EC7}"/>
          </ac:picMkLst>
        </pc:picChg>
        <pc:picChg chg="add mod">
          <ac:chgData name="Guest User" userId="" providerId="Windows Live" clId="Web-{BE3AE970-9CC9-6C68-09AA-E91A20A3DD9A}" dt="2024-12-01T23:48:49.113" v="65" actId="1076"/>
          <ac:picMkLst>
            <pc:docMk/>
            <pc:sldMk cId="4065678533" sldId="362"/>
            <ac:picMk id="9" creationId="{3AA3059A-5401-0821-D4BA-F5D434202790}"/>
          </ac:picMkLst>
        </pc:picChg>
      </pc:sldChg>
      <pc:sldChg chg="modSp">
        <pc:chgData name="Guest User" userId="" providerId="Windows Live" clId="Web-{BE3AE970-9CC9-6C68-09AA-E91A20A3DD9A}" dt="2024-12-02T01:17:16.785" v="124" actId="20577"/>
        <pc:sldMkLst>
          <pc:docMk/>
          <pc:sldMk cId="1329841543" sldId="365"/>
        </pc:sldMkLst>
        <pc:spChg chg="mod">
          <ac:chgData name="Guest User" userId="" providerId="Windows Live" clId="Web-{BE3AE970-9CC9-6C68-09AA-E91A20A3DD9A}" dt="2024-12-02T01:17:16.785" v="124" actId="20577"/>
          <ac:spMkLst>
            <pc:docMk/>
            <pc:sldMk cId="1329841543" sldId="365"/>
            <ac:spMk id="18" creationId="{337E4B14-7B83-A97E-35FB-11BA76BD9F71}"/>
          </ac:spMkLst>
        </pc:spChg>
      </pc:sldChg>
      <pc:sldChg chg="modSp">
        <pc:chgData name="Guest User" userId="" providerId="Windows Live" clId="Web-{BE3AE970-9CC9-6C68-09AA-E91A20A3DD9A}" dt="2024-12-02T01:26:49.319" v="199" actId="20577"/>
        <pc:sldMkLst>
          <pc:docMk/>
          <pc:sldMk cId="245546982" sldId="367"/>
        </pc:sldMkLst>
        <pc:spChg chg="mod">
          <ac:chgData name="Guest User" userId="" providerId="Windows Live" clId="Web-{BE3AE970-9CC9-6C68-09AA-E91A20A3DD9A}" dt="2024-12-02T01:26:49.319" v="199" actId="20577"/>
          <ac:spMkLst>
            <pc:docMk/>
            <pc:sldMk cId="245546982" sldId="367"/>
            <ac:spMk id="18" creationId="{BEB3EE47-F01F-7E2D-2017-688249426D16}"/>
          </ac:spMkLst>
        </pc:spChg>
      </pc:sldChg>
      <pc:sldChg chg="modSp">
        <pc:chgData name="Guest User" userId="" providerId="Windows Live" clId="Web-{BE3AE970-9CC9-6C68-09AA-E91A20A3DD9A}" dt="2024-12-02T01:26:56.413" v="201" actId="20577"/>
        <pc:sldMkLst>
          <pc:docMk/>
          <pc:sldMk cId="3194856071" sldId="368"/>
        </pc:sldMkLst>
        <pc:spChg chg="mod">
          <ac:chgData name="Guest User" userId="" providerId="Windows Live" clId="Web-{BE3AE970-9CC9-6C68-09AA-E91A20A3DD9A}" dt="2024-12-02T01:26:56.413" v="201" actId="20577"/>
          <ac:spMkLst>
            <pc:docMk/>
            <pc:sldMk cId="3194856071" sldId="368"/>
            <ac:spMk id="18" creationId="{B5E3BAD9-412B-9709-FDE0-7DB107EE1CB5}"/>
          </ac:spMkLst>
        </pc:spChg>
      </pc:sldChg>
      <pc:sldChg chg="modSp">
        <pc:chgData name="Guest User" userId="" providerId="Windows Live" clId="Web-{BE3AE970-9CC9-6C68-09AA-E91A20A3DD9A}" dt="2024-12-02T01:25:25.660" v="175" actId="20577"/>
        <pc:sldMkLst>
          <pc:docMk/>
          <pc:sldMk cId="180785817" sldId="369"/>
        </pc:sldMkLst>
        <pc:spChg chg="mod">
          <ac:chgData name="Guest User" userId="" providerId="Windows Live" clId="Web-{BE3AE970-9CC9-6C68-09AA-E91A20A3DD9A}" dt="2024-12-02T01:25:25.660" v="175" actId="20577"/>
          <ac:spMkLst>
            <pc:docMk/>
            <pc:sldMk cId="180785817" sldId="369"/>
            <ac:spMk id="18" creationId="{6F45AC6D-E23F-E8F2-7463-65DC661B842E}"/>
          </ac:spMkLst>
        </pc:spChg>
      </pc:sldChg>
      <pc:sldChg chg="modSp">
        <pc:chgData name="Guest User" userId="" providerId="Windows Live" clId="Web-{BE3AE970-9CC9-6C68-09AA-E91A20A3DD9A}" dt="2024-12-02T01:27:02.929" v="203" actId="20577"/>
        <pc:sldMkLst>
          <pc:docMk/>
          <pc:sldMk cId="4081224090" sldId="371"/>
        </pc:sldMkLst>
        <pc:spChg chg="mod">
          <ac:chgData name="Guest User" userId="" providerId="Windows Live" clId="Web-{BE3AE970-9CC9-6C68-09AA-E91A20A3DD9A}" dt="2024-12-02T01:27:02.929" v="203" actId="20577"/>
          <ac:spMkLst>
            <pc:docMk/>
            <pc:sldMk cId="4081224090" sldId="371"/>
            <ac:spMk id="18" creationId="{D77E2F5E-ED4B-A2FE-5061-1F891C5413DA}"/>
          </ac:spMkLst>
        </pc:spChg>
      </pc:sldChg>
      <pc:sldChg chg="addSp delSp modSp add ord replId">
        <pc:chgData name="Guest User" userId="" providerId="Windows Live" clId="Web-{BE3AE970-9CC9-6C68-09AA-E91A20A3DD9A}" dt="2024-12-02T01:30:42.717" v="251" actId="20577"/>
        <pc:sldMkLst>
          <pc:docMk/>
          <pc:sldMk cId="3251606384" sldId="372"/>
        </pc:sldMkLst>
        <pc:spChg chg="mod">
          <ac:chgData name="Guest User" userId="" providerId="Windows Live" clId="Web-{BE3AE970-9CC9-6C68-09AA-E91A20A3DD9A}" dt="2024-12-01T23:35:41.204" v="52" actId="14100"/>
          <ac:spMkLst>
            <pc:docMk/>
            <pc:sldMk cId="3251606384" sldId="372"/>
            <ac:spMk id="2" creationId="{7097279D-6453-7871-756B-5DD71414C41D}"/>
          </ac:spMkLst>
        </pc:spChg>
        <pc:spChg chg="mod">
          <ac:chgData name="Guest User" userId="" providerId="Windows Live" clId="Web-{BE3AE970-9CC9-6C68-09AA-E91A20A3DD9A}" dt="2024-12-02T01:30:42.717" v="251" actId="20577"/>
          <ac:spMkLst>
            <pc:docMk/>
            <pc:sldMk cId="3251606384" sldId="372"/>
            <ac:spMk id="4" creationId="{E799BC68-401F-A0F3-7347-4CFEA9A36C37}"/>
          </ac:spMkLst>
        </pc:spChg>
        <pc:spChg chg="mod">
          <ac:chgData name="Guest User" userId="" providerId="Windows Live" clId="Web-{BE3AE970-9CC9-6C68-09AA-E91A20A3DD9A}" dt="2024-12-02T01:27:07.929" v="205" actId="20577"/>
          <ac:spMkLst>
            <pc:docMk/>
            <pc:sldMk cId="3251606384" sldId="372"/>
            <ac:spMk id="18" creationId="{B5E3BAD9-412B-9709-FDE0-7DB107EE1CB5}"/>
          </ac:spMkLst>
        </pc:spChg>
        <pc:picChg chg="add mod">
          <ac:chgData name="Guest User" userId="" providerId="Windows Live" clId="Web-{BE3AE970-9CC9-6C68-09AA-E91A20A3DD9A}" dt="2024-12-01T23:35:47.220" v="53" actId="14100"/>
          <ac:picMkLst>
            <pc:docMk/>
            <pc:sldMk cId="3251606384" sldId="372"/>
            <ac:picMk id="3" creationId="{8E0CF8BC-BE6F-FA32-BC05-DEFCACF638F7}"/>
          </ac:picMkLst>
        </pc:picChg>
      </pc:sldChg>
      <pc:sldChg chg="modSp">
        <pc:chgData name="Guest User" userId="" providerId="Windows Live" clId="Web-{BE3AE970-9CC9-6C68-09AA-E91A20A3DD9A}" dt="2024-12-02T01:14:53.577" v="100" actId="20577"/>
        <pc:sldMkLst>
          <pc:docMk/>
          <pc:sldMk cId="1069757248" sldId="373"/>
        </pc:sldMkLst>
        <pc:spChg chg="mod">
          <ac:chgData name="Guest User" userId="" providerId="Windows Live" clId="Web-{BE3AE970-9CC9-6C68-09AA-E91A20A3DD9A}" dt="2024-12-02T01:14:53.577" v="100" actId="20577"/>
          <ac:spMkLst>
            <pc:docMk/>
            <pc:sldMk cId="1069757248" sldId="373"/>
            <ac:spMk id="18" creationId="{585450AE-28A6-DB1D-EB59-E26642DE64B7}"/>
          </ac:spMkLst>
        </pc:spChg>
      </pc:sldChg>
      <pc:sldChg chg="modSp">
        <pc:chgData name="Guest User" userId="" providerId="Windows Live" clId="Web-{BE3AE970-9CC9-6C68-09AA-E91A20A3DD9A}" dt="2024-12-02T01:15:08.906" v="102" actId="20577"/>
        <pc:sldMkLst>
          <pc:docMk/>
          <pc:sldMk cId="3530450238" sldId="374"/>
        </pc:sldMkLst>
        <pc:spChg chg="mod">
          <ac:chgData name="Guest User" userId="" providerId="Windows Live" clId="Web-{BE3AE970-9CC9-6C68-09AA-E91A20A3DD9A}" dt="2024-12-02T01:15:08.906" v="102" actId="20577"/>
          <ac:spMkLst>
            <pc:docMk/>
            <pc:sldMk cId="3530450238" sldId="374"/>
            <ac:spMk id="18" creationId="{F4053147-E7C4-0C62-4D72-9B58C8C692A8}"/>
          </ac:spMkLst>
        </pc:spChg>
      </pc:sldChg>
      <pc:sldChg chg="modSp">
        <pc:chgData name="Guest User" userId="" providerId="Windows Live" clId="Web-{BE3AE970-9CC9-6C68-09AA-E91A20A3DD9A}" dt="2024-12-02T01:15:14.344" v="104" actId="20577"/>
        <pc:sldMkLst>
          <pc:docMk/>
          <pc:sldMk cId="1477892612" sldId="375"/>
        </pc:sldMkLst>
        <pc:spChg chg="mod">
          <ac:chgData name="Guest User" userId="" providerId="Windows Live" clId="Web-{BE3AE970-9CC9-6C68-09AA-E91A20A3DD9A}" dt="2024-12-02T01:15:14.344" v="104" actId="20577"/>
          <ac:spMkLst>
            <pc:docMk/>
            <pc:sldMk cId="1477892612" sldId="375"/>
            <ac:spMk id="18" creationId="{F4053147-E7C4-0C62-4D72-9B58C8C692A8}"/>
          </ac:spMkLst>
        </pc:spChg>
      </pc:sldChg>
      <pc:sldChg chg="modSp">
        <pc:chgData name="Guest User" userId="" providerId="Windows Live" clId="Web-{BE3AE970-9CC9-6C68-09AA-E91A20A3DD9A}" dt="2024-12-02T01:25:06.269" v="167" actId="20577"/>
        <pc:sldMkLst>
          <pc:docMk/>
          <pc:sldMk cId="3101173202" sldId="376"/>
        </pc:sldMkLst>
        <pc:spChg chg="mod">
          <ac:chgData name="Guest User" userId="" providerId="Windows Live" clId="Web-{BE3AE970-9CC9-6C68-09AA-E91A20A3DD9A}" dt="2024-12-02T01:25:06.269" v="167" actId="20577"/>
          <ac:spMkLst>
            <pc:docMk/>
            <pc:sldMk cId="3101173202" sldId="376"/>
            <ac:spMk id="18" creationId="{80805609-F5FF-A2AB-BEB1-C2D0089BADBC}"/>
          </ac:spMkLst>
        </pc:spChg>
      </pc:sldChg>
    </pc:docChg>
  </pc:docChgLst>
  <pc:docChgLst>
    <pc:chgData name="Guest User" providerId="Windows Live" clId="Web-{8DB0D4AF-A3D2-656C-E463-11BF18AD3DAC}"/>
    <pc:docChg chg="modSld">
      <pc:chgData name="Guest User" userId="" providerId="Windows Live" clId="Web-{8DB0D4AF-A3D2-656C-E463-11BF18AD3DAC}" dt="2024-11-30T08:46:03.521" v="8" actId="1076"/>
      <pc:docMkLst>
        <pc:docMk/>
      </pc:docMkLst>
      <pc:sldChg chg="addSp delSp modSp">
        <pc:chgData name="Guest User" userId="" providerId="Windows Live" clId="Web-{8DB0D4AF-A3D2-656C-E463-11BF18AD3DAC}" dt="2024-11-30T08:46:03.521" v="8" actId="1076"/>
        <pc:sldMkLst>
          <pc:docMk/>
          <pc:sldMk cId="3408531189" sldId="299"/>
        </pc:sldMkLst>
      </pc:sldChg>
    </pc:docChg>
  </pc:docChgLst>
  <pc:docChgLst>
    <pc:chgData name="Guest User" providerId="Windows Live" clId="Web-{328FD039-2858-C477-19D5-960B582D15FC}"/>
    <pc:docChg chg="addSld delSld modSld">
      <pc:chgData name="Guest User" userId="" providerId="Windows Live" clId="Web-{328FD039-2858-C477-19D5-960B582D15FC}" dt="2024-12-02T01:28:28.831" v="18"/>
      <pc:docMkLst>
        <pc:docMk/>
      </pc:docMkLst>
      <pc:sldChg chg="addSp delSp modSp">
        <pc:chgData name="Guest User" userId="" providerId="Windows Live" clId="Web-{328FD039-2858-C477-19D5-960B582D15FC}" dt="2024-12-02T01:28:28.831" v="18"/>
        <pc:sldMkLst>
          <pc:docMk/>
          <pc:sldMk cId="2339494262" sldId="297"/>
        </pc:sldMkLst>
        <pc:picChg chg="add mod">
          <ac:chgData name="Guest User" userId="" providerId="Windows Live" clId="Web-{328FD039-2858-C477-19D5-960B582D15FC}" dt="2024-12-02T01:28:05.862" v="17" actId="1076"/>
          <ac:picMkLst>
            <pc:docMk/>
            <pc:sldMk cId="2339494262" sldId="297"/>
            <ac:picMk id="11" creationId="{1340D21D-B6FF-B54F-13BF-7814CFCF7951}"/>
          </ac:picMkLst>
        </pc:picChg>
        <pc:picChg chg="add mod">
          <ac:chgData name="Guest User" userId="" providerId="Windows Live" clId="Web-{328FD039-2858-C477-19D5-960B582D15FC}" dt="2024-12-02T01:28:28.831" v="18"/>
          <ac:picMkLst>
            <pc:docMk/>
            <pc:sldMk cId="2339494262" sldId="297"/>
            <ac:picMk id="12" creationId="{9D73E17F-3FB3-D217-063C-304DCD67C544}"/>
          </ac:picMkLst>
        </pc:picChg>
      </pc:sldChg>
      <pc:sldChg chg="delSp modSp add del">
        <pc:chgData name="Guest User" userId="" providerId="Windows Live" clId="Web-{328FD039-2858-C477-19D5-960B582D15FC}" dt="2024-12-02T01:15:02.450" v="10"/>
        <pc:sldMkLst>
          <pc:docMk/>
          <pc:sldMk cId="3812723706" sldId="377"/>
        </pc:sldMkLst>
      </pc:sldChg>
      <pc:sldMasterChg chg="addSldLayout">
        <pc:chgData name="Guest User" userId="" providerId="Windows Live" clId="Web-{328FD039-2858-C477-19D5-960B582D15FC}" dt="2024-12-02T01:14:00.714" v="0"/>
        <pc:sldMasterMkLst>
          <pc:docMk/>
          <pc:sldMasterMk cId="3052829068" sldId="2147483673"/>
        </pc:sldMasterMkLst>
        <pc:sldLayoutChg chg="add replId">
          <pc:chgData name="Guest User" userId="" providerId="Windows Live" clId="Web-{328FD039-2858-C477-19D5-960B582D15FC}" dt="2024-12-02T01:14:00.714" v="0"/>
          <pc:sldLayoutMkLst>
            <pc:docMk/>
            <pc:sldMasterMk cId="3052829068" sldId="2147483673"/>
            <pc:sldLayoutMk cId="80731315" sldId="2147483685"/>
          </pc:sldLayoutMkLst>
        </pc:sldLayoutChg>
      </pc:sldMasterChg>
    </pc:docChg>
  </pc:docChgLst>
  <pc:docChgLst>
    <pc:chgData name="Guest User" providerId="Windows Live" clId="Web-{3C068103-E542-0B86-2C73-EAE19BE718B9}"/>
    <pc:docChg chg="addSld delSld modSld sldOrd">
      <pc:chgData name="Guest User" userId="" providerId="Windows Live" clId="Web-{3C068103-E542-0B86-2C73-EAE19BE718B9}" dt="2024-12-02T01:47:58.114" v="2257" actId="20577"/>
      <pc:docMkLst>
        <pc:docMk/>
      </pc:docMkLst>
      <pc:sldChg chg="addSp delSp modSp">
        <pc:chgData name="Guest User" userId="" providerId="Windows Live" clId="Web-{3C068103-E542-0B86-2C73-EAE19BE718B9}" dt="2024-12-02T01:36:34.158" v="1941" actId="1076"/>
        <pc:sldMkLst>
          <pc:docMk/>
          <pc:sldMk cId="1435429575" sldId="298"/>
        </pc:sldMkLst>
        <pc:spChg chg="add mod">
          <ac:chgData name="Guest User" userId="" providerId="Windows Live" clId="Web-{3C068103-E542-0B86-2C73-EAE19BE718B9}" dt="2024-12-02T01:36:32.736" v="1940" actId="1076"/>
          <ac:spMkLst>
            <pc:docMk/>
            <pc:sldMk cId="1435429575" sldId="298"/>
            <ac:spMk id="17" creationId="{E400CEF3-2AF8-BC5F-3061-D6B20339E6D8}"/>
          </ac:spMkLst>
        </pc:spChg>
        <pc:spChg chg="add mod">
          <ac:chgData name="Guest User" userId="" providerId="Windows Live" clId="Web-{3C068103-E542-0B86-2C73-EAE19BE718B9}" dt="2024-12-02T01:36:25.735" v="1938" actId="1076"/>
          <ac:spMkLst>
            <pc:docMk/>
            <pc:sldMk cId="1435429575" sldId="298"/>
            <ac:spMk id="20" creationId="{D0E30A3D-26DA-640D-61D2-88F06D114BF7}"/>
          </ac:spMkLst>
        </pc:spChg>
        <pc:picChg chg="add mod">
          <ac:chgData name="Guest User" userId="" providerId="Windows Live" clId="Web-{3C068103-E542-0B86-2C73-EAE19BE718B9}" dt="2024-12-02T01:36:27.517" v="1939" actId="1076"/>
          <ac:picMkLst>
            <pc:docMk/>
            <pc:sldMk cId="1435429575" sldId="298"/>
            <ac:picMk id="19" creationId="{A05BD7CA-242C-4E9A-002D-958FC4E6E7A1}"/>
          </ac:picMkLst>
        </pc:picChg>
        <pc:picChg chg="add mod ord">
          <ac:chgData name="Guest User" userId="" providerId="Windows Live" clId="Web-{3C068103-E542-0B86-2C73-EAE19BE718B9}" dt="2024-12-02T01:36:34.158" v="1941" actId="1076"/>
          <ac:picMkLst>
            <pc:docMk/>
            <pc:sldMk cId="1435429575" sldId="298"/>
            <ac:picMk id="24" creationId="{ECBD08D4-183C-E53C-5A36-3098EF2A9F91}"/>
          </ac:picMkLst>
        </pc:picChg>
      </pc:sldChg>
      <pc:sldChg chg="addSp delSp modSp ord">
        <pc:chgData name="Guest User" userId="" providerId="Windows Live" clId="Web-{3C068103-E542-0B86-2C73-EAE19BE718B9}" dt="2024-12-02T01:33:22.019" v="1934" actId="1076"/>
        <pc:sldMkLst>
          <pc:docMk/>
          <pc:sldMk cId="3408531189" sldId="299"/>
        </pc:sldMkLst>
        <pc:picChg chg="add mod">
          <ac:chgData name="Guest User" userId="" providerId="Windows Live" clId="Web-{3C068103-E542-0B86-2C73-EAE19BE718B9}" dt="2024-12-02T01:32:52.079" v="1931" actId="1076"/>
          <ac:picMkLst>
            <pc:docMk/>
            <pc:sldMk cId="3408531189" sldId="299"/>
            <ac:picMk id="9" creationId="{147495A2-ABDE-1DC8-FCFC-813707743B8B}"/>
          </ac:picMkLst>
        </pc:picChg>
        <pc:picChg chg="add mod ord">
          <ac:chgData name="Guest User" userId="" providerId="Windows Live" clId="Web-{3C068103-E542-0B86-2C73-EAE19BE718B9}" dt="2024-12-02T01:33:22.019" v="1934" actId="1076"/>
          <ac:picMkLst>
            <pc:docMk/>
            <pc:sldMk cId="3408531189" sldId="299"/>
            <ac:picMk id="12" creationId="{A7E5BCDB-ED50-90F3-718B-48886B25D0EC}"/>
          </ac:picMkLst>
        </pc:picChg>
      </pc:sldChg>
      <pc:sldChg chg="addSp delSp modSp">
        <pc:chgData name="Guest User" userId="" providerId="Windows Live" clId="Web-{3C068103-E542-0B86-2C73-EAE19BE718B9}" dt="2024-12-02T01:04:48.848" v="1791" actId="1076"/>
        <pc:sldMkLst>
          <pc:docMk/>
          <pc:sldMk cId="2434387846" sldId="306"/>
        </pc:sldMkLst>
        <pc:spChg chg="mod">
          <ac:chgData name="Guest User" userId="" providerId="Windows Live" clId="Web-{3C068103-E542-0B86-2C73-EAE19BE718B9}" dt="2024-12-02T01:01:23.942" v="1764" actId="1076"/>
          <ac:spMkLst>
            <pc:docMk/>
            <pc:sldMk cId="2434387846" sldId="306"/>
            <ac:spMk id="2" creationId="{1BADF074-A837-E55A-0F14-676784FF01F0}"/>
          </ac:spMkLst>
        </pc:spChg>
        <pc:picChg chg="add mod ord">
          <ac:chgData name="Guest User" userId="" providerId="Windows Live" clId="Web-{3C068103-E542-0B86-2C73-EAE19BE718B9}" dt="2024-12-02T01:04:48.848" v="1791" actId="1076"/>
          <ac:picMkLst>
            <pc:docMk/>
            <pc:sldMk cId="2434387846" sldId="306"/>
            <ac:picMk id="9" creationId="{6B72D6C9-85B4-0D03-5C8D-81170A615924}"/>
          </ac:picMkLst>
        </pc:picChg>
        <pc:picChg chg="add mod">
          <ac:chgData name="Guest User" userId="" providerId="Windows Live" clId="Web-{3C068103-E542-0B86-2C73-EAE19BE718B9}" dt="2024-12-02T01:04:47.567" v="1790" actId="1076"/>
          <ac:picMkLst>
            <pc:docMk/>
            <pc:sldMk cId="2434387846" sldId="306"/>
            <ac:picMk id="10" creationId="{70756E2F-EFEB-9A0D-F1E4-2EDB1EDCE0C5}"/>
          </ac:picMkLst>
        </pc:picChg>
      </pc:sldChg>
      <pc:sldChg chg="addSp delSp modSp">
        <pc:chgData name="Guest User" userId="" providerId="Windows Live" clId="Web-{3C068103-E542-0B86-2C73-EAE19BE718B9}" dt="2024-12-02T01:39:48.266" v="1946" actId="1076"/>
        <pc:sldMkLst>
          <pc:docMk/>
          <pc:sldMk cId="910056708" sldId="323"/>
        </pc:sldMkLst>
        <pc:spChg chg="add mod">
          <ac:chgData name="Guest User" userId="" providerId="Windows Live" clId="Web-{3C068103-E542-0B86-2C73-EAE19BE718B9}" dt="2024-12-02T01:29:45.988" v="1926" actId="1076"/>
          <ac:spMkLst>
            <pc:docMk/>
            <pc:sldMk cId="910056708" sldId="323"/>
            <ac:spMk id="7" creationId="{390D683D-C831-6AC1-AD29-4CAD8CF73557}"/>
          </ac:spMkLst>
        </pc:spChg>
        <pc:spChg chg="add mod">
          <ac:chgData name="Guest User" userId="" providerId="Windows Live" clId="Web-{3C068103-E542-0B86-2C73-EAE19BE718B9}" dt="2024-12-02T01:29:50.847" v="1927" actId="1076"/>
          <ac:spMkLst>
            <pc:docMk/>
            <pc:sldMk cId="910056708" sldId="323"/>
            <ac:spMk id="9" creationId="{A6D167FF-EAF3-2D30-1E83-85EEAAFEDAEB}"/>
          </ac:spMkLst>
        </pc:spChg>
        <pc:spChg chg="add mod">
          <ac:chgData name="Guest User" userId="" providerId="Windows Live" clId="Web-{3C068103-E542-0B86-2C73-EAE19BE718B9}" dt="2024-12-02T01:36:50.487" v="1943" actId="1076"/>
          <ac:spMkLst>
            <pc:docMk/>
            <pc:sldMk cId="910056708" sldId="323"/>
            <ac:spMk id="11" creationId="{50B218C3-9ADA-72D5-8CAD-5A3A29554F66}"/>
          </ac:spMkLst>
        </pc:spChg>
        <pc:picChg chg="add mod ord">
          <ac:chgData name="Guest User" userId="" providerId="Windows Live" clId="Web-{3C068103-E542-0B86-2C73-EAE19BE718B9}" dt="2024-12-02T01:29:42.394" v="1925" actId="1076"/>
          <ac:picMkLst>
            <pc:docMk/>
            <pc:sldMk cId="910056708" sldId="323"/>
            <ac:picMk id="4" creationId="{9D8583FB-4CEF-8825-1778-947D82DD4DD7}"/>
          </ac:picMkLst>
        </pc:picChg>
        <pc:picChg chg="add mod">
          <ac:chgData name="Guest User" userId="" providerId="Windows Live" clId="Web-{3C068103-E542-0B86-2C73-EAE19BE718B9}" dt="2024-12-02T01:39:48.266" v="1946" actId="1076"/>
          <ac:picMkLst>
            <pc:docMk/>
            <pc:sldMk cId="910056708" sldId="323"/>
            <ac:picMk id="12" creationId="{21C58FD5-DCAD-B3CC-5BBB-0B8F1CEE1B5D}"/>
          </ac:picMkLst>
        </pc:picChg>
      </pc:sldChg>
      <pc:sldChg chg="addSp delSp modSp">
        <pc:chgData name="Guest User" userId="" providerId="Windows Live" clId="Web-{3C068103-E542-0B86-2C73-EAE19BE718B9}" dt="2024-12-01T23:15:01.222" v="1463" actId="14100"/>
        <pc:sldMkLst>
          <pc:docMk/>
          <pc:sldMk cId="2896733867" sldId="324"/>
        </pc:sldMkLst>
        <pc:spChg chg="mod">
          <ac:chgData name="Guest User" userId="" providerId="Windows Live" clId="Web-{3C068103-E542-0B86-2C73-EAE19BE718B9}" dt="2024-12-01T22:38:42.886" v="795" actId="14100"/>
          <ac:spMkLst>
            <pc:docMk/>
            <pc:sldMk cId="2896733867" sldId="324"/>
            <ac:spMk id="2" creationId="{949BC6C6-DB60-32DF-91DF-0F8561D6FE67}"/>
          </ac:spMkLst>
        </pc:spChg>
        <pc:spChg chg="add mod">
          <ac:chgData name="Guest User" userId="" providerId="Windows Live" clId="Web-{3C068103-E542-0B86-2C73-EAE19BE718B9}" dt="2024-12-01T22:50:28.210" v="1013" actId="20577"/>
          <ac:spMkLst>
            <pc:docMk/>
            <pc:sldMk cId="2896733867" sldId="324"/>
            <ac:spMk id="16" creationId="{0788A0EC-A35B-30A1-F5A8-543FEFC30D80}"/>
          </ac:spMkLst>
        </pc:spChg>
        <pc:spChg chg="add mod">
          <ac:chgData name="Guest User" userId="" providerId="Windows Live" clId="Web-{3C068103-E542-0B86-2C73-EAE19BE718B9}" dt="2024-12-01T22:49:41.349" v="1008" actId="1076"/>
          <ac:spMkLst>
            <pc:docMk/>
            <pc:sldMk cId="2896733867" sldId="324"/>
            <ac:spMk id="18" creationId="{D692BE65-1D10-4321-4849-32219AAB4296}"/>
          </ac:spMkLst>
        </pc:spChg>
        <pc:spChg chg="add mod">
          <ac:chgData name="Guest User" userId="" providerId="Windows Live" clId="Web-{3C068103-E542-0B86-2C73-EAE19BE718B9}" dt="2024-12-01T22:49:44.052" v="1009" actId="1076"/>
          <ac:spMkLst>
            <pc:docMk/>
            <pc:sldMk cId="2896733867" sldId="324"/>
            <ac:spMk id="19" creationId="{623767D9-8B51-33CF-D97B-D94D2391CE72}"/>
          </ac:spMkLst>
        </pc:spChg>
        <pc:spChg chg="add mod">
          <ac:chgData name="Guest User" userId="" providerId="Windows Live" clId="Web-{3C068103-E542-0B86-2C73-EAE19BE718B9}" dt="2024-12-01T22:49:46.584" v="1010" actId="1076"/>
          <ac:spMkLst>
            <pc:docMk/>
            <pc:sldMk cId="2896733867" sldId="324"/>
            <ac:spMk id="20" creationId="{C51063AB-B1D5-A7D3-6CEA-8F4DB2F435F0}"/>
          </ac:spMkLst>
        </pc:spChg>
        <pc:spChg chg="add mod">
          <ac:chgData name="Guest User" userId="" providerId="Windows Live" clId="Web-{3C068103-E542-0B86-2C73-EAE19BE718B9}" dt="2024-12-01T23:01:10.564" v="1335" actId="1076"/>
          <ac:spMkLst>
            <pc:docMk/>
            <pc:sldMk cId="2896733867" sldId="324"/>
            <ac:spMk id="21" creationId="{42651B51-AE98-5F7C-BC5C-BA3DEF26D05D}"/>
          </ac:spMkLst>
        </pc:spChg>
        <pc:spChg chg="add mod">
          <ac:chgData name="Guest User" userId="" providerId="Windows Live" clId="Web-{3C068103-E542-0B86-2C73-EAE19BE718B9}" dt="2024-12-01T22:52:16.512" v="1047" actId="1076"/>
          <ac:spMkLst>
            <pc:docMk/>
            <pc:sldMk cId="2896733867" sldId="324"/>
            <ac:spMk id="22" creationId="{E6B6F164-6ABD-1A6C-675D-5D692639909F}"/>
          </ac:spMkLst>
        </pc:spChg>
        <pc:spChg chg="add mod">
          <ac:chgData name="Guest User" userId="" providerId="Windows Live" clId="Web-{3C068103-E542-0B86-2C73-EAE19BE718B9}" dt="2024-12-01T22:53:04.576" v="1064" actId="20577"/>
          <ac:spMkLst>
            <pc:docMk/>
            <pc:sldMk cId="2896733867" sldId="324"/>
            <ac:spMk id="24" creationId="{B7444F30-3776-E8FF-091E-EE4C33DFE0A9}"/>
          </ac:spMkLst>
        </pc:spChg>
        <pc:spChg chg="add mod">
          <ac:chgData name="Guest User" userId="" providerId="Windows Live" clId="Web-{3C068103-E542-0B86-2C73-EAE19BE718B9}" dt="2024-12-01T22:54:06.141" v="1175" actId="20577"/>
          <ac:spMkLst>
            <pc:docMk/>
            <pc:sldMk cId="2896733867" sldId="324"/>
            <ac:spMk id="25" creationId="{26CA657A-59D6-8354-8251-B10B67184EA1}"/>
          </ac:spMkLst>
        </pc:spChg>
        <pc:spChg chg="add mod">
          <ac:chgData name="Guest User" userId="" providerId="Windows Live" clId="Web-{3C068103-E542-0B86-2C73-EAE19BE718B9}" dt="2024-12-01T22:53:32.780" v="1110" actId="20577"/>
          <ac:spMkLst>
            <pc:docMk/>
            <pc:sldMk cId="2896733867" sldId="324"/>
            <ac:spMk id="26" creationId="{B44AC148-32E6-C64C-EC5E-9F3859FDF079}"/>
          </ac:spMkLst>
        </pc:spChg>
        <pc:spChg chg="add mod">
          <ac:chgData name="Guest User" userId="" providerId="Windows Live" clId="Web-{3C068103-E542-0B86-2C73-EAE19BE718B9}" dt="2024-12-01T23:09:02.551" v="1403" actId="1076"/>
          <ac:spMkLst>
            <pc:docMk/>
            <pc:sldMk cId="2896733867" sldId="324"/>
            <ac:spMk id="27" creationId="{62A31959-F06B-7C23-B796-2C5A0701968B}"/>
          </ac:spMkLst>
        </pc:spChg>
        <pc:spChg chg="add mod">
          <ac:chgData name="Guest User" userId="" providerId="Windows Live" clId="Web-{3C068103-E542-0B86-2C73-EAE19BE718B9}" dt="2024-12-01T23:09:00.473" v="1402" actId="1076"/>
          <ac:spMkLst>
            <pc:docMk/>
            <pc:sldMk cId="2896733867" sldId="324"/>
            <ac:spMk id="28" creationId="{585AA383-DAD7-17EE-1FB6-F61C099F85DC}"/>
          </ac:spMkLst>
        </pc:spChg>
        <pc:spChg chg="add mod">
          <ac:chgData name="Guest User" userId="" providerId="Windows Live" clId="Web-{3C068103-E542-0B86-2C73-EAE19BE718B9}" dt="2024-12-01T23:08:58.285" v="1401" actId="1076"/>
          <ac:spMkLst>
            <pc:docMk/>
            <pc:sldMk cId="2896733867" sldId="324"/>
            <ac:spMk id="29" creationId="{1C46D8C3-0820-3005-F3BF-29D3704D66EE}"/>
          </ac:spMkLst>
        </pc:spChg>
        <pc:spChg chg="add mod">
          <ac:chgData name="Guest User" userId="" providerId="Windows Live" clId="Web-{3C068103-E542-0B86-2C73-EAE19BE718B9}" dt="2024-12-01T23:01:06.064" v="1334" actId="1076"/>
          <ac:spMkLst>
            <pc:docMk/>
            <pc:sldMk cId="2896733867" sldId="324"/>
            <ac:spMk id="30" creationId="{DF1DB5F0-314A-67EB-AA78-D7AB1B9261D4}"/>
          </ac:spMkLst>
        </pc:spChg>
        <pc:cxnChg chg="add mod">
          <ac:chgData name="Guest User" userId="" providerId="Windows Live" clId="Web-{3C068103-E542-0B86-2C73-EAE19BE718B9}" dt="2024-12-01T22:56:10.911" v="1276"/>
          <ac:cxnSpMkLst>
            <pc:docMk/>
            <pc:sldMk cId="2896733867" sldId="324"/>
            <ac:cxnSpMk id="31" creationId="{6C6C60AC-5743-C64B-68F5-71F79C803AFE}"/>
          </ac:cxnSpMkLst>
        </pc:cxnChg>
        <pc:cxnChg chg="add mod">
          <ac:chgData name="Guest User" userId="" providerId="Windows Live" clId="Web-{3C068103-E542-0B86-2C73-EAE19BE718B9}" dt="2024-12-01T22:59:31.294" v="1313"/>
          <ac:cxnSpMkLst>
            <pc:docMk/>
            <pc:sldMk cId="2896733867" sldId="324"/>
            <ac:cxnSpMk id="33" creationId="{775813A6-D7F1-C258-6FD9-9A7A4A1116E4}"/>
          </ac:cxnSpMkLst>
        </pc:cxnChg>
        <pc:cxnChg chg="add mod">
          <ac:chgData name="Guest User" userId="" providerId="Windows Live" clId="Web-{3C068103-E542-0B86-2C73-EAE19BE718B9}" dt="2024-12-01T22:59:34.482" v="1314"/>
          <ac:cxnSpMkLst>
            <pc:docMk/>
            <pc:sldMk cId="2896733867" sldId="324"/>
            <ac:cxnSpMk id="34" creationId="{B0125201-D0DF-A19E-5466-5BF5AEA6869D}"/>
          </ac:cxnSpMkLst>
        </pc:cxnChg>
        <pc:cxnChg chg="add mod">
          <ac:chgData name="Guest User" userId="" providerId="Windows Live" clId="Web-{3C068103-E542-0B86-2C73-EAE19BE718B9}" dt="2024-12-01T22:59:49.748" v="1316"/>
          <ac:cxnSpMkLst>
            <pc:docMk/>
            <pc:sldMk cId="2896733867" sldId="324"/>
            <ac:cxnSpMk id="35" creationId="{19018D80-1B15-E17E-DF8B-8C3A51BCB503}"/>
          </ac:cxnSpMkLst>
        </pc:cxnChg>
        <pc:cxnChg chg="add mod">
          <ac:chgData name="Guest User" userId="" providerId="Windows Live" clId="Web-{3C068103-E542-0B86-2C73-EAE19BE718B9}" dt="2024-12-01T22:59:44.076" v="1315"/>
          <ac:cxnSpMkLst>
            <pc:docMk/>
            <pc:sldMk cId="2896733867" sldId="324"/>
            <ac:cxnSpMk id="36" creationId="{8054841D-A9F9-CBFE-763C-C14B133762A2}"/>
          </ac:cxnSpMkLst>
        </pc:cxnChg>
        <pc:cxnChg chg="add mod">
          <ac:chgData name="Guest User" userId="" providerId="Windows Live" clId="Web-{3C068103-E542-0B86-2C73-EAE19BE718B9}" dt="2024-12-01T23:04:23.478" v="1363"/>
          <ac:cxnSpMkLst>
            <pc:docMk/>
            <pc:sldMk cId="2896733867" sldId="324"/>
            <ac:cxnSpMk id="42" creationId="{B4C1BF16-11A0-88F7-827A-E1303A227F2A}"/>
          </ac:cxnSpMkLst>
        </pc:cxnChg>
        <pc:cxnChg chg="add mod">
          <ac:chgData name="Guest User" userId="" providerId="Windows Live" clId="Web-{3C068103-E542-0B86-2C73-EAE19BE718B9}" dt="2024-12-01T23:04:55.088" v="1365"/>
          <ac:cxnSpMkLst>
            <pc:docMk/>
            <pc:sldMk cId="2896733867" sldId="324"/>
            <ac:cxnSpMk id="43" creationId="{21CC9DA2-4C6F-3048-473B-C6E92C4C55BF}"/>
          </ac:cxnSpMkLst>
        </pc:cxnChg>
        <pc:cxnChg chg="add mod">
          <ac:chgData name="Guest User" userId="" providerId="Windows Live" clId="Web-{3C068103-E542-0B86-2C73-EAE19BE718B9}" dt="2024-12-01T23:05:16.308" v="1371" actId="1076"/>
          <ac:cxnSpMkLst>
            <pc:docMk/>
            <pc:sldMk cId="2896733867" sldId="324"/>
            <ac:cxnSpMk id="44" creationId="{A3179654-D07F-843F-64B3-EAEF48D1F401}"/>
          </ac:cxnSpMkLst>
        </pc:cxnChg>
        <pc:cxnChg chg="add mod">
          <ac:chgData name="Guest User" userId="" providerId="Windows Live" clId="Web-{3C068103-E542-0B86-2C73-EAE19BE718B9}" dt="2024-12-01T23:05:27.074" v="1373" actId="1076"/>
          <ac:cxnSpMkLst>
            <pc:docMk/>
            <pc:sldMk cId="2896733867" sldId="324"/>
            <ac:cxnSpMk id="45" creationId="{99FA06E4-2960-9701-71EF-CFC888A45C52}"/>
          </ac:cxnSpMkLst>
        </pc:cxnChg>
        <pc:cxnChg chg="add mod">
          <ac:chgData name="Guest User" userId="" providerId="Windows Live" clId="Web-{3C068103-E542-0B86-2C73-EAE19BE718B9}" dt="2024-12-01T23:05:42.043" v="1375" actId="1076"/>
          <ac:cxnSpMkLst>
            <pc:docMk/>
            <pc:sldMk cId="2896733867" sldId="324"/>
            <ac:cxnSpMk id="46" creationId="{04876845-D2C8-72A8-0373-B9529312C02E}"/>
          </ac:cxnSpMkLst>
        </pc:cxnChg>
        <pc:cxnChg chg="add mod">
          <ac:chgData name="Guest User" userId="" providerId="Windows Live" clId="Web-{3C068103-E542-0B86-2C73-EAE19BE718B9}" dt="2024-12-01T23:06:15.717" v="1382" actId="14100"/>
          <ac:cxnSpMkLst>
            <pc:docMk/>
            <pc:sldMk cId="2896733867" sldId="324"/>
            <ac:cxnSpMk id="47" creationId="{1A779AD0-9836-0F9B-D54A-BDD3E86707B5}"/>
          </ac:cxnSpMkLst>
        </pc:cxnChg>
        <pc:cxnChg chg="add mod">
          <ac:chgData name="Guest User" userId="" providerId="Windows Live" clId="Web-{3C068103-E542-0B86-2C73-EAE19BE718B9}" dt="2024-12-01T23:06:28.155" v="1385" actId="1076"/>
          <ac:cxnSpMkLst>
            <pc:docMk/>
            <pc:sldMk cId="2896733867" sldId="324"/>
            <ac:cxnSpMk id="48" creationId="{2970E874-8B34-C79C-687A-3F2C0F40B972}"/>
          </ac:cxnSpMkLst>
        </pc:cxnChg>
        <pc:cxnChg chg="add mod">
          <ac:chgData name="Guest User" userId="" providerId="Windows Live" clId="Web-{3C068103-E542-0B86-2C73-EAE19BE718B9}" dt="2024-12-01T23:08:24.487" v="1397"/>
          <ac:cxnSpMkLst>
            <pc:docMk/>
            <pc:sldMk cId="2896733867" sldId="324"/>
            <ac:cxnSpMk id="49" creationId="{37A7B245-C938-80AC-1E7B-5D0AF50F2112}"/>
          </ac:cxnSpMkLst>
        </pc:cxnChg>
        <pc:cxnChg chg="add mod">
          <ac:chgData name="Guest User" userId="" providerId="Windows Live" clId="Web-{3C068103-E542-0B86-2C73-EAE19BE718B9}" dt="2024-12-01T23:09:42.428" v="1409"/>
          <ac:cxnSpMkLst>
            <pc:docMk/>
            <pc:sldMk cId="2896733867" sldId="324"/>
            <ac:cxnSpMk id="50" creationId="{8AE5025B-81E4-AB20-E627-C1C264834E0E}"/>
          </ac:cxnSpMkLst>
        </pc:cxnChg>
        <pc:cxnChg chg="add mod">
          <ac:chgData name="Guest User" userId="" providerId="Windows Live" clId="Web-{3C068103-E542-0B86-2C73-EAE19BE718B9}" dt="2024-12-01T23:12:31.325" v="1434" actId="14100"/>
          <ac:cxnSpMkLst>
            <pc:docMk/>
            <pc:sldMk cId="2896733867" sldId="324"/>
            <ac:cxnSpMk id="51" creationId="{7DC1EF58-5B68-078F-9786-D16BB3FD8640}"/>
          </ac:cxnSpMkLst>
        </pc:cxnChg>
        <pc:cxnChg chg="add mod">
          <ac:chgData name="Guest User" userId="" providerId="Windows Live" clId="Web-{3C068103-E542-0B86-2C73-EAE19BE718B9}" dt="2024-12-01T23:12:20.575" v="1432" actId="14100"/>
          <ac:cxnSpMkLst>
            <pc:docMk/>
            <pc:sldMk cId="2896733867" sldId="324"/>
            <ac:cxnSpMk id="53" creationId="{D8477E02-E151-8959-A2B4-A15BECFA861A}"/>
          </ac:cxnSpMkLst>
        </pc:cxnChg>
        <pc:cxnChg chg="add mod">
          <ac:chgData name="Guest User" userId="" providerId="Windows Live" clId="Web-{3C068103-E542-0B86-2C73-EAE19BE718B9}" dt="2024-12-01T23:11:11.697" v="1419" actId="1076"/>
          <ac:cxnSpMkLst>
            <pc:docMk/>
            <pc:sldMk cId="2896733867" sldId="324"/>
            <ac:cxnSpMk id="54" creationId="{5D49A879-74A4-A8E4-F475-EAE7EAA9DD6B}"/>
          </ac:cxnSpMkLst>
        </pc:cxnChg>
        <pc:cxnChg chg="add mod">
          <ac:chgData name="Guest User" userId="" providerId="Windows Live" clId="Web-{3C068103-E542-0B86-2C73-EAE19BE718B9}" dt="2024-12-01T23:11:18.572" v="1421" actId="1076"/>
          <ac:cxnSpMkLst>
            <pc:docMk/>
            <pc:sldMk cId="2896733867" sldId="324"/>
            <ac:cxnSpMk id="55" creationId="{9C4495DC-E4B8-5C6E-5F29-BD2C7009647A}"/>
          </ac:cxnSpMkLst>
        </pc:cxnChg>
        <pc:cxnChg chg="add mod">
          <ac:chgData name="Guest User" userId="" providerId="Windows Live" clId="Web-{3C068103-E542-0B86-2C73-EAE19BE718B9}" dt="2024-12-01T23:12:45.451" v="1438" actId="1076"/>
          <ac:cxnSpMkLst>
            <pc:docMk/>
            <pc:sldMk cId="2896733867" sldId="324"/>
            <ac:cxnSpMk id="56" creationId="{36DDD357-486B-296A-C094-5FE8CC5A9B49}"/>
          </ac:cxnSpMkLst>
        </pc:cxnChg>
        <pc:cxnChg chg="add mod">
          <ac:chgData name="Guest User" userId="" providerId="Windows Live" clId="Web-{3C068103-E542-0B86-2C73-EAE19BE718B9}" dt="2024-12-01T23:12:16.684" v="1431" actId="14100"/>
          <ac:cxnSpMkLst>
            <pc:docMk/>
            <pc:sldMk cId="2896733867" sldId="324"/>
            <ac:cxnSpMk id="57" creationId="{4D64DEDC-01DF-99BE-9A2C-F932B65A345F}"/>
          </ac:cxnSpMkLst>
        </pc:cxnChg>
        <pc:cxnChg chg="add mod">
          <ac:chgData name="Guest User" userId="" providerId="Windows Live" clId="Web-{3C068103-E542-0B86-2C73-EAE19BE718B9}" dt="2024-12-01T23:14:03.422" v="1448" actId="1076"/>
          <ac:cxnSpMkLst>
            <pc:docMk/>
            <pc:sldMk cId="2896733867" sldId="324"/>
            <ac:cxnSpMk id="58" creationId="{D7D6AC63-5CDD-91DB-2136-A025F5C80203}"/>
          </ac:cxnSpMkLst>
        </pc:cxnChg>
        <pc:cxnChg chg="add mod">
          <ac:chgData name="Guest User" userId="" providerId="Windows Live" clId="Web-{3C068103-E542-0B86-2C73-EAE19BE718B9}" dt="2024-12-01T23:13:59.907" v="1447" actId="1076"/>
          <ac:cxnSpMkLst>
            <pc:docMk/>
            <pc:sldMk cId="2896733867" sldId="324"/>
            <ac:cxnSpMk id="59" creationId="{EE37992F-EA3B-051F-B106-F1EFB5ABBFA8}"/>
          </ac:cxnSpMkLst>
        </pc:cxnChg>
        <pc:cxnChg chg="add mod">
          <ac:chgData name="Guest User" userId="" providerId="Windows Live" clId="Web-{3C068103-E542-0B86-2C73-EAE19BE718B9}" dt="2024-12-01T23:14:14.735" v="1452" actId="1076"/>
          <ac:cxnSpMkLst>
            <pc:docMk/>
            <pc:sldMk cId="2896733867" sldId="324"/>
            <ac:cxnSpMk id="60" creationId="{A805002F-4FAE-9C90-7E7F-2411D6E1DFA0}"/>
          </ac:cxnSpMkLst>
        </pc:cxnChg>
        <pc:cxnChg chg="add mod">
          <ac:chgData name="Guest User" userId="" providerId="Windows Live" clId="Web-{3C068103-E542-0B86-2C73-EAE19BE718B9}" dt="2024-12-01T23:14:11.626" v="1451" actId="1076"/>
          <ac:cxnSpMkLst>
            <pc:docMk/>
            <pc:sldMk cId="2896733867" sldId="324"/>
            <ac:cxnSpMk id="61" creationId="{E4204994-72EA-5593-0525-4964E054858E}"/>
          </ac:cxnSpMkLst>
        </pc:cxnChg>
        <pc:cxnChg chg="add mod">
          <ac:chgData name="Guest User" userId="" providerId="Windows Live" clId="Web-{3C068103-E542-0B86-2C73-EAE19BE718B9}" dt="2024-12-01T23:15:01.222" v="1463" actId="14100"/>
          <ac:cxnSpMkLst>
            <pc:docMk/>
            <pc:sldMk cId="2896733867" sldId="324"/>
            <ac:cxnSpMk id="62" creationId="{062D2AF9-8B40-71DB-58B5-8D9AE4DF2571}"/>
          </ac:cxnSpMkLst>
        </pc:cxnChg>
        <pc:cxnChg chg="add mod">
          <ac:chgData name="Guest User" userId="" providerId="Windows Live" clId="Web-{3C068103-E542-0B86-2C73-EAE19BE718B9}" dt="2024-12-01T23:14:51.502" v="1462" actId="1076"/>
          <ac:cxnSpMkLst>
            <pc:docMk/>
            <pc:sldMk cId="2896733867" sldId="324"/>
            <ac:cxnSpMk id="63" creationId="{0C571741-839E-452E-DFDC-1B10A190CD79}"/>
          </ac:cxnSpMkLst>
        </pc:cxnChg>
      </pc:sldChg>
      <pc:sldChg chg="addSp delSp modSp">
        <pc:chgData name="Guest User" userId="" providerId="Windows Live" clId="Web-{3C068103-E542-0B86-2C73-EAE19BE718B9}" dt="2024-12-02T00:19:48.887" v="1546"/>
        <pc:sldMkLst>
          <pc:docMk/>
          <pc:sldMk cId="1142301499" sldId="347"/>
        </pc:sldMkLst>
        <pc:picChg chg="add mod ord">
          <ac:chgData name="Guest User" userId="" providerId="Windows Live" clId="Web-{3C068103-E542-0B86-2C73-EAE19BE718B9}" dt="2024-12-02T00:19:48.887" v="1546"/>
          <ac:picMkLst>
            <pc:docMk/>
            <pc:sldMk cId="1142301499" sldId="347"/>
            <ac:picMk id="27" creationId="{B33F17AE-01AD-E687-B3D1-8F3EC4BA4EAD}"/>
          </ac:picMkLst>
        </pc:picChg>
      </pc:sldChg>
      <pc:sldChg chg="addSp delSp modSp add replId">
        <pc:chgData name="Guest User" userId="" providerId="Windows Live" clId="Web-{3C068103-E542-0B86-2C73-EAE19BE718B9}" dt="2024-12-01T22:46:44.295" v="998" actId="14100"/>
        <pc:sldMkLst>
          <pc:docMk/>
          <pc:sldMk cId="3965671795" sldId="370"/>
        </pc:sldMkLst>
      </pc:sldChg>
      <pc:sldChg chg="addSp delSp modSp add replId">
        <pc:chgData name="Guest User" userId="" providerId="Windows Live" clId="Web-{3C068103-E542-0B86-2C73-EAE19BE718B9}" dt="2024-12-02T00:34:10.230" v="1661" actId="20577"/>
        <pc:sldMkLst>
          <pc:docMk/>
          <pc:sldMk cId="3530450238" sldId="374"/>
        </pc:sldMkLst>
        <pc:spChg chg="add mod">
          <ac:chgData name="Guest User" userId="" providerId="Windows Live" clId="Web-{3C068103-E542-0B86-2C73-EAE19BE718B9}" dt="2024-12-02T00:22:04.865" v="1577" actId="1076"/>
          <ac:spMkLst>
            <pc:docMk/>
            <pc:sldMk cId="3530450238" sldId="374"/>
            <ac:spMk id="12" creationId="{4D95DBE1-04B4-469F-E9D3-F2505EDEC361}"/>
          </ac:spMkLst>
        </pc:spChg>
        <pc:spChg chg="add mod">
          <ac:chgData name="Guest User" userId="" providerId="Windows Live" clId="Web-{3C068103-E542-0B86-2C73-EAE19BE718B9}" dt="2024-12-02T00:33:24.336" v="1618" actId="20577"/>
          <ac:spMkLst>
            <pc:docMk/>
            <pc:sldMk cId="3530450238" sldId="374"/>
            <ac:spMk id="20" creationId="{37C3DE5B-0680-B1B6-BEBF-283EB70E1797}"/>
          </ac:spMkLst>
        </pc:spChg>
        <pc:spChg chg="add mod">
          <ac:chgData name="Guest User" userId="" providerId="Windows Live" clId="Web-{3C068103-E542-0B86-2C73-EAE19BE718B9}" dt="2024-12-02T00:34:10.230" v="1661" actId="20577"/>
          <ac:spMkLst>
            <pc:docMk/>
            <pc:sldMk cId="3530450238" sldId="374"/>
            <ac:spMk id="21" creationId="{E8729040-5D43-0B4F-F615-DEDA73E94FAF}"/>
          </ac:spMkLst>
        </pc:spChg>
        <pc:picChg chg="add mod ord">
          <ac:chgData name="Guest User" userId="" providerId="Windows Live" clId="Web-{3C068103-E542-0B86-2C73-EAE19BE718B9}" dt="2024-12-02T00:22:06.615" v="1578" actId="1076"/>
          <ac:picMkLst>
            <pc:docMk/>
            <pc:sldMk cId="3530450238" sldId="374"/>
            <ac:picMk id="11" creationId="{4B4C8707-938A-2F4A-7423-AEFB718624A7}"/>
          </ac:picMkLst>
        </pc:picChg>
        <pc:picChg chg="add mod">
          <ac:chgData name="Guest User" userId="" providerId="Windows Live" clId="Web-{3C068103-E542-0B86-2C73-EAE19BE718B9}" dt="2024-12-02T00:34:03.980" v="1659" actId="1076"/>
          <ac:picMkLst>
            <pc:docMk/>
            <pc:sldMk cId="3530450238" sldId="374"/>
            <ac:picMk id="15" creationId="{BEFDEF5A-17B9-AFE0-5F92-17B733E8D512}"/>
          </ac:picMkLst>
        </pc:picChg>
        <pc:picChg chg="add mod">
          <ac:chgData name="Guest User" userId="" providerId="Windows Live" clId="Web-{3C068103-E542-0B86-2C73-EAE19BE718B9}" dt="2024-12-02T00:31:00.466" v="1585" actId="1076"/>
          <ac:picMkLst>
            <pc:docMk/>
            <pc:sldMk cId="3530450238" sldId="374"/>
            <ac:picMk id="17" creationId="{7F44E916-4891-3961-26A2-7419EE43A62F}"/>
          </ac:picMkLst>
        </pc:picChg>
      </pc:sldChg>
      <pc:sldChg chg="addSp delSp modSp add replId">
        <pc:chgData name="Guest User" userId="" providerId="Windows Live" clId="Web-{3C068103-E542-0B86-2C73-EAE19BE718B9}" dt="2024-12-02T00:46:21.705" v="1761" actId="1076"/>
        <pc:sldMkLst>
          <pc:docMk/>
          <pc:sldMk cId="1477892612" sldId="375"/>
        </pc:sldMkLst>
        <pc:spChg chg="add mod">
          <ac:chgData name="Guest User" userId="" providerId="Windows Live" clId="Web-{3C068103-E542-0B86-2C73-EAE19BE718B9}" dt="2024-12-02T00:45:50.781" v="1738" actId="20577"/>
          <ac:spMkLst>
            <pc:docMk/>
            <pc:sldMk cId="1477892612" sldId="375"/>
            <ac:spMk id="9" creationId="{C3E070F6-1D6F-3F03-23D2-1523D4BB6901}"/>
          </ac:spMkLst>
        </pc:spChg>
        <pc:spChg chg="add mod">
          <ac:chgData name="Guest User" userId="" providerId="Windows Live" clId="Web-{3C068103-E542-0B86-2C73-EAE19BE718B9}" dt="2024-12-02T00:46:21.705" v="1761" actId="1076"/>
          <ac:spMkLst>
            <pc:docMk/>
            <pc:sldMk cId="1477892612" sldId="375"/>
            <ac:spMk id="25" creationId="{74F44E98-567A-9CCE-E9F7-7F82775BD512}"/>
          </ac:spMkLst>
        </pc:spChg>
        <pc:picChg chg="add mod ord">
          <ac:chgData name="Guest User" userId="" providerId="Windows Live" clId="Web-{3C068103-E542-0B86-2C73-EAE19BE718B9}" dt="2024-12-02T00:44:20.884" v="1702" actId="1076"/>
          <ac:picMkLst>
            <pc:docMk/>
            <pc:sldMk cId="1477892612" sldId="375"/>
            <ac:picMk id="22" creationId="{05C0D938-980B-8F2E-9119-9C3FFC2A7092}"/>
          </ac:picMkLst>
        </pc:picChg>
        <pc:picChg chg="add mod">
          <ac:chgData name="Guest User" userId="" providerId="Windows Live" clId="Web-{3C068103-E542-0B86-2C73-EAE19BE718B9}" dt="2024-12-02T00:45:14.825" v="1708" actId="14100"/>
          <ac:picMkLst>
            <pc:docMk/>
            <pc:sldMk cId="1477892612" sldId="375"/>
            <ac:picMk id="23" creationId="{2726287A-033D-7DC9-2EDF-0DE479D9CA12}"/>
          </ac:picMkLst>
        </pc:picChg>
      </pc:sldChg>
      <pc:sldChg chg="addSp delSp modSp add replId">
        <pc:chgData name="Guest User" userId="" providerId="Windows Live" clId="Web-{3C068103-E542-0B86-2C73-EAE19BE718B9}" dt="2024-12-02T01:06:00.228" v="1795" actId="1076"/>
        <pc:sldMkLst>
          <pc:docMk/>
          <pc:sldMk cId="3101173202" sldId="376"/>
        </pc:sldMkLst>
        <pc:spChg chg="mod">
          <ac:chgData name="Guest User" userId="" providerId="Windows Live" clId="Web-{3C068103-E542-0B86-2C73-EAE19BE718B9}" dt="2024-12-02T01:03:05.137" v="1787" actId="20577"/>
          <ac:spMkLst>
            <pc:docMk/>
            <pc:sldMk cId="3101173202" sldId="376"/>
            <ac:spMk id="2" creationId="{1BADF074-A837-E55A-0F14-676784FF01F0}"/>
          </ac:spMkLst>
        </pc:spChg>
        <pc:picChg chg="add mod ord">
          <ac:chgData name="Guest User" userId="" providerId="Windows Live" clId="Web-{3C068103-E542-0B86-2C73-EAE19BE718B9}" dt="2024-12-02T01:06:00.228" v="1795" actId="1076"/>
          <ac:picMkLst>
            <pc:docMk/>
            <pc:sldMk cId="3101173202" sldId="376"/>
            <ac:picMk id="7" creationId="{585ED216-AD9C-8154-C9BA-80F7EB36EECC}"/>
          </ac:picMkLst>
        </pc:picChg>
        <pc:picChg chg="add mod">
          <ac:chgData name="Guest User" userId="" providerId="Windows Live" clId="Web-{3C068103-E542-0B86-2C73-EAE19BE718B9}" dt="2024-12-02T01:05:58.587" v="1794" actId="1076"/>
          <ac:picMkLst>
            <pc:docMk/>
            <pc:sldMk cId="3101173202" sldId="376"/>
            <ac:picMk id="11" creationId="{F72908AC-E983-E6B1-B11F-9CDA80F5422E}"/>
          </ac:picMkLst>
        </pc:picChg>
      </pc:sldChg>
      <pc:sldChg chg="new del">
        <pc:chgData name="Guest User" userId="" providerId="Windows Live" clId="Web-{3C068103-E542-0B86-2C73-EAE19BE718B9}" dt="2024-12-02T01:40:17.924" v="1948"/>
        <pc:sldMkLst>
          <pc:docMk/>
          <pc:sldMk cId="981694610" sldId="377"/>
        </pc:sldMkLst>
      </pc:sldChg>
      <pc:sldChg chg="addSp delSp modSp add replId">
        <pc:chgData name="Guest User" userId="" providerId="Windows Live" clId="Web-{3C068103-E542-0B86-2C73-EAE19BE718B9}" dt="2024-12-02T01:47:58.114" v="2257" actId="20577"/>
        <pc:sldMkLst>
          <pc:docMk/>
          <pc:sldMk cId="2758489506" sldId="377"/>
        </pc:sldMkLst>
        <pc:spChg chg="mod">
          <ac:chgData name="Guest User" userId="" providerId="Windows Live" clId="Web-{3C068103-E542-0B86-2C73-EAE19BE718B9}" dt="2024-12-02T01:41:48.353" v="1984" actId="20577"/>
          <ac:spMkLst>
            <pc:docMk/>
            <pc:sldMk cId="2758489506" sldId="377"/>
            <ac:spMk id="2" creationId="{7097279D-6453-7871-756B-5DD71414C41D}"/>
          </ac:spMkLst>
        </pc:spChg>
        <pc:spChg chg="mod">
          <ac:chgData name="Guest User" userId="" providerId="Windows Live" clId="Web-{3C068103-E542-0B86-2C73-EAE19BE718B9}" dt="2024-12-02T01:42:32.762" v="2030" actId="20577"/>
          <ac:spMkLst>
            <pc:docMk/>
            <pc:sldMk cId="2758489506" sldId="377"/>
            <ac:spMk id="4" creationId="{E799BC68-401F-A0F3-7347-4CFEA9A36C37}"/>
          </ac:spMkLst>
        </pc:spChg>
        <pc:spChg chg="add mod">
          <ac:chgData name="Guest User" userId="" providerId="Windows Live" clId="Web-{3C068103-E542-0B86-2C73-EAE19BE718B9}" dt="2024-12-02T01:45:57.605" v="2186" actId="20577"/>
          <ac:spMkLst>
            <pc:docMk/>
            <pc:sldMk cId="2758489506" sldId="377"/>
            <ac:spMk id="9" creationId="{E6766FE2-AED3-350A-5DA0-2D281E390CAF}"/>
          </ac:spMkLst>
        </pc:spChg>
        <pc:spChg chg="add mod">
          <ac:chgData name="Guest User" userId="" providerId="Windows Live" clId="Web-{3C068103-E542-0B86-2C73-EAE19BE718B9}" dt="2024-12-02T01:47:58.114" v="2257" actId="20577"/>
          <ac:spMkLst>
            <pc:docMk/>
            <pc:sldMk cId="2758489506" sldId="377"/>
            <ac:spMk id="10" creationId="{D331C948-76C5-7753-A78C-4ACCEB79F9C2}"/>
          </ac:spMkLst>
        </pc:spChg>
        <pc:spChg chg="mod">
          <ac:chgData name="Guest User" userId="" providerId="Windows Live" clId="Web-{3C068103-E542-0B86-2C73-EAE19BE718B9}" dt="2024-12-02T01:43:24.922" v="2035" actId="20577"/>
          <ac:spMkLst>
            <pc:docMk/>
            <pc:sldMk cId="2758489506" sldId="377"/>
            <ac:spMk id="18" creationId="{B5E3BAD9-412B-9709-FDE0-7DB107EE1CB5}"/>
          </ac:spMkLst>
        </pc:spChg>
      </pc:sldChg>
    </pc:docChg>
  </pc:docChgLst>
  <pc:docChgLst>
    <pc:chgData name="Guest User" providerId="Windows Live" clId="Web-{CA5BBC89-CCF0-6BE6-18DC-00DA499D331A}"/>
    <pc:docChg chg="modSld">
      <pc:chgData name="Guest User" userId="" providerId="Windows Live" clId="Web-{CA5BBC89-CCF0-6BE6-18DC-00DA499D331A}" dt="2024-11-26T17:28:26.641" v="368" actId="20577"/>
      <pc:docMkLst>
        <pc:docMk/>
      </pc:docMkLst>
      <pc:sldChg chg="modSp">
        <pc:chgData name="Guest User" userId="" providerId="Windows Live" clId="Web-{CA5BBC89-CCF0-6BE6-18DC-00DA499D331A}" dt="2024-11-26T17:28:26.641" v="368" actId="20577"/>
        <pc:sldMkLst>
          <pc:docMk/>
          <pc:sldMk cId="4019162059" sldId="301"/>
        </pc:sldMkLst>
        <pc:spChg chg="mod">
          <ac:chgData name="Guest User" userId="" providerId="Windows Live" clId="Web-{CA5BBC89-CCF0-6BE6-18DC-00DA499D331A}" dt="2024-11-26T17:28:26.641" v="368" actId="20577"/>
          <ac:spMkLst>
            <pc:docMk/>
            <pc:sldMk cId="4019162059" sldId="301"/>
            <ac:spMk id="5" creationId="{6FD5AA91-FAA4-4C21-6172-25014F2476DB}"/>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_127_FAC059FA.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bokwi\Desktop\Current%20Classes\Senior%20Design%201\MATLAB\Correct_Work\Test%20Results\Solar\Variable_Temp\Temp_Efficiency.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_14A_83AB12F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_131_8322B097.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Solar Radiation (W/m^2)</a:t>
            </a:r>
          </a:p>
        </c:rich>
      </c:tx>
      <c:layout>
        <c:manualLayout>
          <c:xMode val="edge"/>
          <c:yMode val="edge"/>
          <c:x val="0.36393165154797263"/>
          <c:y val="9.0264666358338547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1"/>
          <c:order val="1"/>
          <c:spPr>
            <a:ln w="19050" cap="rnd">
              <a:solidFill>
                <a:schemeClr val="accent2"/>
              </a:solidFill>
              <a:round/>
            </a:ln>
            <a:effectLst/>
          </c:spPr>
          <c:marker>
            <c:symbol val="none"/>
          </c:marker>
          <c:xVal>
            <c:numRef>
              <c:f>'[Chart in Microsoft PowerPoint]Sheet1'!$A$2:$A$32</c:f>
              <c:numCache>
                <c:formatCode>General</c:formatCode>
                <c:ptCount val="31"/>
                <c:pt idx="0">
                  <c:v>0</c:v>
                </c:pt>
                <c:pt idx="1">
                  <c:v>2</c:v>
                </c:pt>
                <c:pt idx="2">
                  <c:v>2</c:v>
                </c:pt>
                <c:pt idx="3">
                  <c:v>4</c:v>
                </c:pt>
                <c:pt idx="4">
                  <c:v>4</c:v>
                </c:pt>
                <c:pt idx="5">
                  <c:v>6</c:v>
                </c:pt>
                <c:pt idx="6">
                  <c:v>6</c:v>
                </c:pt>
                <c:pt idx="7">
                  <c:v>8</c:v>
                </c:pt>
                <c:pt idx="8">
                  <c:v>8</c:v>
                </c:pt>
                <c:pt idx="9">
                  <c:v>10</c:v>
                </c:pt>
                <c:pt idx="10">
                  <c:v>10</c:v>
                </c:pt>
                <c:pt idx="11">
                  <c:v>12</c:v>
                </c:pt>
                <c:pt idx="12">
                  <c:v>12</c:v>
                </c:pt>
                <c:pt idx="13">
                  <c:v>14</c:v>
                </c:pt>
                <c:pt idx="14">
                  <c:v>14</c:v>
                </c:pt>
                <c:pt idx="15">
                  <c:v>16</c:v>
                </c:pt>
                <c:pt idx="16">
                  <c:v>16</c:v>
                </c:pt>
                <c:pt idx="17">
                  <c:v>18</c:v>
                </c:pt>
                <c:pt idx="18">
                  <c:v>18</c:v>
                </c:pt>
                <c:pt idx="19">
                  <c:v>20</c:v>
                </c:pt>
                <c:pt idx="20">
                  <c:v>20</c:v>
                </c:pt>
                <c:pt idx="21">
                  <c:v>22</c:v>
                </c:pt>
                <c:pt idx="22">
                  <c:v>22</c:v>
                </c:pt>
                <c:pt idx="23">
                  <c:v>24</c:v>
                </c:pt>
                <c:pt idx="24">
                  <c:v>24</c:v>
                </c:pt>
                <c:pt idx="25">
                  <c:v>26</c:v>
                </c:pt>
                <c:pt idx="26">
                  <c:v>26</c:v>
                </c:pt>
                <c:pt idx="27">
                  <c:v>28</c:v>
                </c:pt>
                <c:pt idx="28">
                  <c:v>28</c:v>
                </c:pt>
                <c:pt idx="29">
                  <c:v>30</c:v>
                </c:pt>
                <c:pt idx="30">
                  <c:v>30</c:v>
                </c:pt>
              </c:numCache>
            </c:numRef>
          </c:xVal>
          <c:yVal>
            <c:numRef>
              <c:f>'[Chart in Microsoft PowerPoint]Sheet1'!$B$2:$B$32</c:f>
              <c:numCache>
                <c:formatCode>General</c:formatCode>
                <c:ptCount val="31"/>
                <c:pt idx="0">
                  <c:v>100</c:v>
                </c:pt>
                <c:pt idx="1">
                  <c:v>100</c:v>
                </c:pt>
                <c:pt idx="2">
                  <c:v>200</c:v>
                </c:pt>
                <c:pt idx="3">
                  <c:v>200</c:v>
                </c:pt>
                <c:pt idx="4">
                  <c:v>300</c:v>
                </c:pt>
                <c:pt idx="5">
                  <c:v>300</c:v>
                </c:pt>
                <c:pt idx="6">
                  <c:v>400</c:v>
                </c:pt>
                <c:pt idx="7">
                  <c:v>400</c:v>
                </c:pt>
                <c:pt idx="8">
                  <c:v>500</c:v>
                </c:pt>
                <c:pt idx="9">
                  <c:v>500</c:v>
                </c:pt>
                <c:pt idx="10">
                  <c:v>600</c:v>
                </c:pt>
                <c:pt idx="11">
                  <c:v>600</c:v>
                </c:pt>
                <c:pt idx="12">
                  <c:v>700</c:v>
                </c:pt>
                <c:pt idx="13">
                  <c:v>700</c:v>
                </c:pt>
                <c:pt idx="14">
                  <c:v>800</c:v>
                </c:pt>
                <c:pt idx="15">
                  <c:v>800</c:v>
                </c:pt>
                <c:pt idx="16">
                  <c:v>900</c:v>
                </c:pt>
                <c:pt idx="17">
                  <c:v>900</c:v>
                </c:pt>
                <c:pt idx="18">
                  <c:v>1000</c:v>
                </c:pt>
                <c:pt idx="19">
                  <c:v>1000</c:v>
                </c:pt>
                <c:pt idx="20">
                  <c:v>100</c:v>
                </c:pt>
                <c:pt idx="21">
                  <c:v>100</c:v>
                </c:pt>
                <c:pt idx="22">
                  <c:v>1000</c:v>
                </c:pt>
                <c:pt idx="23">
                  <c:v>1000</c:v>
                </c:pt>
                <c:pt idx="24">
                  <c:v>1000</c:v>
                </c:pt>
                <c:pt idx="25">
                  <c:v>1000</c:v>
                </c:pt>
                <c:pt idx="26">
                  <c:v>1000</c:v>
                </c:pt>
                <c:pt idx="27">
                  <c:v>1000</c:v>
                </c:pt>
                <c:pt idx="28">
                  <c:v>1000</c:v>
                </c:pt>
                <c:pt idx="29">
                  <c:v>1000</c:v>
                </c:pt>
                <c:pt idx="30">
                  <c:v>1000</c:v>
                </c:pt>
              </c:numCache>
            </c:numRef>
          </c:yVal>
          <c:smooth val="0"/>
          <c:extLst>
            <c:ext xmlns:c16="http://schemas.microsoft.com/office/drawing/2014/chart" uri="{C3380CC4-5D6E-409C-BE32-E72D297353CC}">
              <c16:uniqueId val="{00000000-E50E-4D58-8231-6B2225B6240F}"/>
            </c:ext>
          </c:extLst>
        </c:ser>
        <c:dLbls>
          <c:showLegendKey val="0"/>
          <c:showVal val="0"/>
          <c:showCatName val="0"/>
          <c:showSerName val="0"/>
          <c:showPercent val="0"/>
          <c:showBubbleSize val="0"/>
        </c:dLbls>
        <c:axId val="1410109615"/>
        <c:axId val="1410107215"/>
        <c:extLst>
          <c:ext xmlns:c15="http://schemas.microsoft.com/office/drawing/2012/chart" uri="{02D57815-91ED-43cb-92C2-25804820EDAC}">
            <c15:filteredScatterSeries>
              <c15:ser>
                <c:idx val="0"/>
                <c:order val="0"/>
                <c:spPr>
                  <a:ln w="19050" cap="rnd">
                    <a:solidFill>
                      <a:schemeClr val="accent1"/>
                    </a:solidFill>
                    <a:round/>
                  </a:ln>
                  <a:effectLst/>
                </c:spPr>
                <c:marker>
                  <c:symbol val="none"/>
                </c:marker>
                <c:yVal>
                  <c:numRef>
                    <c:extLst>
                      <c:ext uri="{02D57815-91ED-43cb-92C2-25804820EDAC}">
                        <c15:formulaRef>
                          <c15:sqref>'[Chart in Microsoft PowerPoint]Sheet1'!$A$2:$A$16</c15:sqref>
                        </c15:formulaRef>
                      </c:ext>
                    </c:extLst>
                    <c:numCache>
                      <c:formatCode>General</c:formatCode>
                      <c:ptCount val="15"/>
                      <c:pt idx="0">
                        <c:v>0</c:v>
                      </c:pt>
                      <c:pt idx="1">
                        <c:v>2</c:v>
                      </c:pt>
                      <c:pt idx="2">
                        <c:v>2</c:v>
                      </c:pt>
                      <c:pt idx="3">
                        <c:v>4</c:v>
                      </c:pt>
                      <c:pt idx="4">
                        <c:v>4</c:v>
                      </c:pt>
                      <c:pt idx="5">
                        <c:v>6</c:v>
                      </c:pt>
                      <c:pt idx="6">
                        <c:v>6</c:v>
                      </c:pt>
                      <c:pt idx="7">
                        <c:v>8</c:v>
                      </c:pt>
                      <c:pt idx="8">
                        <c:v>8</c:v>
                      </c:pt>
                      <c:pt idx="9">
                        <c:v>10</c:v>
                      </c:pt>
                      <c:pt idx="10">
                        <c:v>10</c:v>
                      </c:pt>
                      <c:pt idx="11">
                        <c:v>12</c:v>
                      </c:pt>
                      <c:pt idx="12">
                        <c:v>12</c:v>
                      </c:pt>
                      <c:pt idx="13">
                        <c:v>14</c:v>
                      </c:pt>
                      <c:pt idx="14">
                        <c:v>14</c:v>
                      </c:pt>
                    </c:numCache>
                  </c:numRef>
                </c:yVal>
                <c:smooth val="0"/>
                <c:extLst>
                  <c:ext xmlns:c16="http://schemas.microsoft.com/office/drawing/2014/chart" uri="{C3380CC4-5D6E-409C-BE32-E72D297353CC}">
                    <c16:uniqueId val="{00000001-E50E-4D58-8231-6B2225B6240F}"/>
                  </c:ext>
                </c:extLst>
              </c15:ser>
            </c15:filteredScatterSeries>
          </c:ext>
        </c:extLst>
      </c:scatterChart>
      <c:valAx>
        <c:axId val="1410109615"/>
        <c:scaling>
          <c:orientation val="minMax"/>
          <c:max val="3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410107215"/>
        <c:crosses val="autoZero"/>
        <c:crossBetween val="midCat"/>
      </c:valAx>
      <c:valAx>
        <c:axId val="1410107215"/>
        <c:scaling>
          <c:orientation val="minMax"/>
          <c:max val="1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41010961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a:defRPr sz="1800" b="0" i="0" u="none" strike="noStrike" kern="1200" spc="0" baseline="0">
                <a:solidFill>
                  <a:schemeClr val="tx1">
                    <a:lumMod val="65000"/>
                    <a:lumOff val="35000"/>
                  </a:schemeClr>
                </a:solidFill>
                <a:latin typeface="+mn-lt"/>
                <a:ea typeface="+mn-ea"/>
                <a:cs typeface="+mn-cs"/>
              </a:defRPr>
            </a:pPr>
            <a:r>
              <a:rPr lang="en-US" sz="1800"/>
              <a:t>Solar Panel Power (W)</a:t>
            </a:r>
          </a:p>
        </c:rich>
      </c:tx>
      <c:layout>
        <c:manualLayout>
          <c:xMode val="edge"/>
          <c:yMode val="edge"/>
          <c:x val="0.38950633430509135"/>
          <c:y val="7.7143368450464933E-2"/>
        </c:manualLayout>
      </c:layout>
      <c:overlay val="0"/>
      <c:spPr>
        <a:noFill/>
        <a:ln>
          <a:noFill/>
        </a:ln>
        <a:effectLst/>
      </c:spPr>
      <c:txPr>
        <a:bodyPr rot="0" spcFirstLastPara="1" vertOverflow="ellipsis" vert="horz" wrap="square" anchor="ctr" anchorCtr="1"/>
        <a:lstStyle/>
        <a:p>
          <a:pPr algn="ct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Power (W)</c:v>
                </c:pt>
              </c:strCache>
            </c:strRef>
          </c:tx>
          <c:spPr>
            <a:ln w="19050" cap="rnd">
              <a:solidFill>
                <a:schemeClr val="accent1"/>
              </a:solidFill>
              <a:round/>
            </a:ln>
            <a:effectLst/>
          </c:spPr>
          <c:marker>
            <c:symbol val="none"/>
          </c:marker>
          <c:xVal>
            <c:numRef>
              <c:f>Sheet1!$A$2:$A$33</c:f>
              <c:numCache>
                <c:formatCode>General</c:formatCode>
                <c:ptCount val="32"/>
                <c:pt idx="0">
                  <c:v>0</c:v>
                </c:pt>
                <c:pt idx="1">
                  <c:v>2</c:v>
                </c:pt>
                <c:pt idx="2">
                  <c:v>2</c:v>
                </c:pt>
                <c:pt idx="3">
                  <c:v>4</c:v>
                </c:pt>
                <c:pt idx="4">
                  <c:v>4</c:v>
                </c:pt>
                <c:pt idx="5">
                  <c:v>6</c:v>
                </c:pt>
                <c:pt idx="6">
                  <c:v>6</c:v>
                </c:pt>
                <c:pt idx="7">
                  <c:v>8</c:v>
                </c:pt>
                <c:pt idx="8">
                  <c:v>8</c:v>
                </c:pt>
                <c:pt idx="9">
                  <c:v>10</c:v>
                </c:pt>
                <c:pt idx="10">
                  <c:v>10</c:v>
                </c:pt>
                <c:pt idx="11">
                  <c:v>12</c:v>
                </c:pt>
                <c:pt idx="12">
                  <c:v>12</c:v>
                </c:pt>
                <c:pt idx="13">
                  <c:v>14</c:v>
                </c:pt>
                <c:pt idx="14">
                  <c:v>14</c:v>
                </c:pt>
                <c:pt idx="15">
                  <c:v>16</c:v>
                </c:pt>
                <c:pt idx="16">
                  <c:v>16</c:v>
                </c:pt>
                <c:pt idx="17">
                  <c:v>18</c:v>
                </c:pt>
                <c:pt idx="18">
                  <c:v>18</c:v>
                </c:pt>
                <c:pt idx="19">
                  <c:v>20</c:v>
                </c:pt>
                <c:pt idx="20">
                  <c:v>20</c:v>
                </c:pt>
                <c:pt idx="21">
                  <c:v>22</c:v>
                </c:pt>
                <c:pt idx="22">
                  <c:v>22</c:v>
                </c:pt>
                <c:pt idx="23">
                  <c:v>24</c:v>
                </c:pt>
                <c:pt idx="24">
                  <c:v>24</c:v>
                </c:pt>
                <c:pt idx="25">
                  <c:v>26</c:v>
                </c:pt>
                <c:pt idx="26">
                  <c:v>26</c:v>
                </c:pt>
                <c:pt idx="27">
                  <c:v>28</c:v>
                </c:pt>
                <c:pt idx="28">
                  <c:v>28</c:v>
                </c:pt>
                <c:pt idx="29">
                  <c:v>30</c:v>
                </c:pt>
                <c:pt idx="30">
                  <c:v>30</c:v>
                </c:pt>
              </c:numCache>
            </c:numRef>
          </c:xVal>
          <c:yVal>
            <c:numRef>
              <c:f>Sheet1!$B$2:$B$33</c:f>
              <c:numCache>
                <c:formatCode>General</c:formatCode>
                <c:ptCount val="32"/>
                <c:pt idx="0">
                  <c:v>37</c:v>
                </c:pt>
                <c:pt idx="1">
                  <c:v>37</c:v>
                </c:pt>
                <c:pt idx="2">
                  <c:v>74</c:v>
                </c:pt>
                <c:pt idx="3">
                  <c:v>74</c:v>
                </c:pt>
                <c:pt idx="4">
                  <c:v>111</c:v>
                </c:pt>
                <c:pt idx="5">
                  <c:v>111</c:v>
                </c:pt>
                <c:pt idx="6">
                  <c:v>148</c:v>
                </c:pt>
                <c:pt idx="7">
                  <c:v>148</c:v>
                </c:pt>
                <c:pt idx="8">
                  <c:v>185</c:v>
                </c:pt>
                <c:pt idx="9">
                  <c:v>185</c:v>
                </c:pt>
                <c:pt idx="10">
                  <c:v>222</c:v>
                </c:pt>
                <c:pt idx="11">
                  <c:v>222</c:v>
                </c:pt>
                <c:pt idx="12">
                  <c:v>259</c:v>
                </c:pt>
                <c:pt idx="13">
                  <c:v>259</c:v>
                </c:pt>
                <c:pt idx="14">
                  <c:v>296</c:v>
                </c:pt>
                <c:pt idx="15">
                  <c:v>296</c:v>
                </c:pt>
                <c:pt idx="16">
                  <c:v>333</c:v>
                </c:pt>
                <c:pt idx="17">
                  <c:v>333</c:v>
                </c:pt>
                <c:pt idx="18">
                  <c:v>370</c:v>
                </c:pt>
                <c:pt idx="19">
                  <c:v>370</c:v>
                </c:pt>
                <c:pt idx="20">
                  <c:v>37</c:v>
                </c:pt>
                <c:pt idx="21">
                  <c:v>37</c:v>
                </c:pt>
                <c:pt idx="22">
                  <c:v>370</c:v>
                </c:pt>
                <c:pt idx="23">
                  <c:v>370</c:v>
                </c:pt>
                <c:pt idx="24">
                  <c:v>370</c:v>
                </c:pt>
                <c:pt idx="25">
                  <c:v>370</c:v>
                </c:pt>
                <c:pt idx="26">
                  <c:v>370</c:v>
                </c:pt>
                <c:pt idx="27">
                  <c:v>370</c:v>
                </c:pt>
                <c:pt idx="28">
                  <c:v>370</c:v>
                </c:pt>
                <c:pt idx="29">
                  <c:v>370</c:v>
                </c:pt>
                <c:pt idx="30">
                  <c:v>370</c:v>
                </c:pt>
              </c:numCache>
            </c:numRef>
          </c:yVal>
          <c:smooth val="0"/>
          <c:extLst>
            <c:ext xmlns:c16="http://schemas.microsoft.com/office/drawing/2014/chart" uri="{C3380CC4-5D6E-409C-BE32-E72D297353CC}">
              <c16:uniqueId val="{00000000-57B1-4163-897D-60AC82E1E8A2}"/>
            </c:ext>
          </c:extLst>
        </c:ser>
        <c:dLbls>
          <c:showLegendKey val="0"/>
          <c:showVal val="0"/>
          <c:showCatName val="0"/>
          <c:showSerName val="0"/>
          <c:showPercent val="0"/>
          <c:showBubbleSize val="0"/>
        </c:dLbls>
        <c:axId val="1250387728"/>
        <c:axId val="1250388208"/>
      </c:scatterChart>
      <c:valAx>
        <c:axId val="1250387728"/>
        <c:scaling>
          <c:orientation val="minMax"/>
          <c:max val="3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50388208"/>
        <c:crosses val="autoZero"/>
        <c:crossBetween val="midCat"/>
      </c:valAx>
      <c:valAx>
        <c:axId val="1250388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2503877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a:t>Efficiency (%)</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v>Efficiency</c:v>
          </c:tx>
          <c:spPr>
            <a:ln w="28575" cap="rnd">
              <a:solidFill>
                <a:schemeClr val="accent1"/>
              </a:solidFill>
              <a:round/>
            </a:ln>
            <a:effectLst/>
          </c:spPr>
          <c:marker>
            <c:symbol val="none"/>
          </c:marker>
          <c:cat>
            <c:numRef>
              <c:f>Sheet1!$I$2:$I$23</c:f>
              <c:numCache>
                <c:formatCode>General</c:formatCode>
                <c:ptCount val="22"/>
                <c:pt idx="0">
                  <c:v>-40</c:v>
                </c:pt>
                <c:pt idx="1">
                  <c:v>-32.1</c:v>
                </c:pt>
                <c:pt idx="2">
                  <c:v>-25.8</c:v>
                </c:pt>
                <c:pt idx="3">
                  <c:v>-22.4</c:v>
                </c:pt>
                <c:pt idx="4">
                  <c:v>-17.5</c:v>
                </c:pt>
                <c:pt idx="5">
                  <c:v>-8.3000000000000007</c:v>
                </c:pt>
                <c:pt idx="6">
                  <c:v>-1.7</c:v>
                </c:pt>
                <c:pt idx="7">
                  <c:v>5.7</c:v>
                </c:pt>
                <c:pt idx="8">
                  <c:v>17.600000000000001</c:v>
                </c:pt>
                <c:pt idx="9">
                  <c:v>26.6</c:v>
                </c:pt>
                <c:pt idx="10">
                  <c:v>31.3</c:v>
                </c:pt>
                <c:pt idx="11">
                  <c:v>35.4</c:v>
                </c:pt>
                <c:pt idx="12">
                  <c:v>38.5</c:v>
                </c:pt>
                <c:pt idx="13">
                  <c:v>42.7</c:v>
                </c:pt>
                <c:pt idx="14">
                  <c:v>46.2</c:v>
                </c:pt>
                <c:pt idx="15">
                  <c:v>49.1</c:v>
                </c:pt>
                <c:pt idx="16">
                  <c:v>52.6</c:v>
                </c:pt>
                <c:pt idx="17">
                  <c:v>55.9</c:v>
                </c:pt>
                <c:pt idx="18">
                  <c:v>59.7</c:v>
                </c:pt>
                <c:pt idx="19">
                  <c:v>63.1</c:v>
                </c:pt>
                <c:pt idx="20">
                  <c:v>66.599999999999994</c:v>
                </c:pt>
                <c:pt idx="21">
                  <c:v>68.7</c:v>
                </c:pt>
              </c:numCache>
            </c:numRef>
          </c:cat>
          <c:val>
            <c:numRef>
              <c:f>Sheet1!$C$2:$C$23</c:f>
              <c:numCache>
                <c:formatCode>General</c:formatCode>
                <c:ptCount val="22"/>
                <c:pt idx="0">
                  <c:v>18.22</c:v>
                </c:pt>
                <c:pt idx="1">
                  <c:v>18.28</c:v>
                </c:pt>
                <c:pt idx="2">
                  <c:v>18.329999999999998</c:v>
                </c:pt>
                <c:pt idx="3">
                  <c:v>18.350000000000001</c:v>
                </c:pt>
                <c:pt idx="4">
                  <c:v>18.39</c:v>
                </c:pt>
                <c:pt idx="5">
                  <c:v>18.46</c:v>
                </c:pt>
                <c:pt idx="6">
                  <c:v>18.510000000000002</c:v>
                </c:pt>
                <c:pt idx="7">
                  <c:v>18.559999999999999</c:v>
                </c:pt>
                <c:pt idx="8">
                  <c:v>18.649999999999999</c:v>
                </c:pt>
                <c:pt idx="9">
                  <c:v>18.7</c:v>
                </c:pt>
                <c:pt idx="10">
                  <c:v>18.72</c:v>
                </c:pt>
                <c:pt idx="11">
                  <c:v>18.739999999999998</c:v>
                </c:pt>
                <c:pt idx="12">
                  <c:v>18.75</c:v>
                </c:pt>
                <c:pt idx="13">
                  <c:v>18.760000000000002</c:v>
                </c:pt>
                <c:pt idx="14">
                  <c:v>18.75</c:v>
                </c:pt>
                <c:pt idx="15">
                  <c:v>18.75</c:v>
                </c:pt>
                <c:pt idx="16">
                  <c:v>18.73</c:v>
                </c:pt>
                <c:pt idx="17">
                  <c:v>18.7</c:v>
                </c:pt>
                <c:pt idx="18">
                  <c:v>18.649999999999999</c:v>
                </c:pt>
                <c:pt idx="19">
                  <c:v>18.59</c:v>
                </c:pt>
                <c:pt idx="20">
                  <c:v>18.5</c:v>
                </c:pt>
                <c:pt idx="21">
                  <c:v>18.440000000000001</c:v>
                </c:pt>
              </c:numCache>
            </c:numRef>
          </c:val>
          <c:smooth val="0"/>
          <c:extLst>
            <c:ext xmlns:c16="http://schemas.microsoft.com/office/drawing/2014/chart" uri="{C3380CC4-5D6E-409C-BE32-E72D297353CC}">
              <c16:uniqueId val="{00000000-2A82-4E59-ACAA-326A3A7FAE90}"/>
            </c:ext>
          </c:extLst>
        </c:ser>
        <c:dLbls>
          <c:showLegendKey val="0"/>
          <c:showVal val="0"/>
          <c:showCatName val="0"/>
          <c:showSerName val="0"/>
          <c:showPercent val="0"/>
          <c:showBubbleSize val="0"/>
        </c:dLbls>
        <c:smooth val="0"/>
        <c:axId val="520098640"/>
        <c:axId val="523570048"/>
      </c:lineChart>
      <c:catAx>
        <c:axId val="52009864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n-US" sz="2000"/>
                  <a:t>Temperature</a:t>
                </a:r>
                <a:r>
                  <a:rPr lang="en-US" sz="2000" baseline="0"/>
                  <a:t> (°C)</a:t>
                </a:r>
                <a:endParaRPr lang="en-US" sz="2000"/>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title>
        <c:numFmt formatCode="#,##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23570048"/>
        <c:crosses val="autoZero"/>
        <c:auto val="1"/>
        <c:lblAlgn val="ctr"/>
        <c:lblOffset val="100"/>
        <c:tickLblSkip val="2"/>
        <c:tickMarkSkip val="3"/>
        <c:noMultiLvlLbl val="0"/>
      </c:catAx>
      <c:valAx>
        <c:axId val="523570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5200986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a:t>Battery</a:t>
            </a:r>
            <a:r>
              <a:rPr lang="en-US" sz="2400" baseline="0"/>
              <a:t> State of Charge(%) after 5 Minutes</a:t>
            </a:r>
            <a:endParaRPr lang="en-US" sz="2400"/>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Battery Only</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Sheet1!$A$2:$A$8</c:f>
              <c:numCache>
                <c:formatCode>General</c:formatCode>
                <c:ptCount val="7"/>
                <c:pt idx="0">
                  <c:v>0</c:v>
                </c:pt>
                <c:pt idx="1">
                  <c:v>50</c:v>
                </c:pt>
                <c:pt idx="2">
                  <c:v>100</c:v>
                </c:pt>
                <c:pt idx="3">
                  <c:v>150</c:v>
                </c:pt>
                <c:pt idx="4">
                  <c:v>200</c:v>
                </c:pt>
                <c:pt idx="5">
                  <c:v>250</c:v>
                </c:pt>
                <c:pt idx="6">
                  <c:v>300</c:v>
                </c:pt>
              </c:numCache>
            </c:numRef>
          </c:cat>
          <c:val>
            <c:numRef>
              <c:f>Sheet1!$B$2:$B$8</c:f>
              <c:numCache>
                <c:formatCode>General</c:formatCode>
                <c:ptCount val="7"/>
                <c:pt idx="0">
                  <c:v>90</c:v>
                </c:pt>
                <c:pt idx="1">
                  <c:v>89.694373535685557</c:v>
                </c:pt>
                <c:pt idx="2">
                  <c:v>89.3887470713711</c:v>
                </c:pt>
                <c:pt idx="3">
                  <c:v>89.083120607056657</c:v>
                </c:pt>
                <c:pt idx="4">
                  <c:v>88.777494142742199</c:v>
                </c:pt>
                <c:pt idx="5">
                  <c:v>88.471867678427756</c:v>
                </c:pt>
                <c:pt idx="6">
                  <c:v>88.166241214113299</c:v>
                </c:pt>
              </c:numCache>
            </c:numRef>
          </c:val>
          <c:smooth val="0"/>
          <c:extLst>
            <c:ext xmlns:c16="http://schemas.microsoft.com/office/drawing/2014/chart" uri="{C3380CC4-5D6E-409C-BE32-E72D297353CC}">
              <c16:uniqueId val="{00000000-73DD-4BD6-B0CD-AB8C8C1BF0A3}"/>
            </c:ext>
          </c:extLst>
        </c:ser>
        <c:ser>
          <c:idx val="1"/>
          <c:order val="1"/>
          <c:tx>
            <c:strRef>
              <c:f>Sheet1!$C$1</c:f>
              <c:strCache>
                <c:ptCount val="1"/>
                <c:pt idx="0">
                  <c:v>Battery with Solar</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Sheet1!$A$2:$A$8</c:f>
              <c:numCache>
                <c:formatCode>General</c:formatCode>
                <c:ptCount val="7"/>
                <c:pt idx="0">
                  <c:v>0</c:v>
                </c:pt>
                <c:pt idx="1">
                  <c:v>50</c:v>
                </c:pt>
                <c:pt idx="2">
                  <c:v>100</c:v>
                </c:pt>
                <c:pt idx="3">
                  <c:v>150</c:v>
                </c:pt>
                <c:pt idx="4">
                  <c:v>200</c:v>
                </c:pt>
                <c:pt idx="5">
                  <c:v>250</c:v>
                </c:pt>
                <c:pt idx="6">
                  <c:v>300</c:v>
                </c:pt>
              </c:numCache>
            </c:numRef>
          </c:cat>
          <c:val>
            <c:numRef>
              <c:f>Sheet1!$C$2:$C$8</c:f>
              <c:numCache>
                <c:formatCode>General</c:formatCode>
                <c:ptCount val="7"/>
                <c:pt idx="0">
                  <c:v>90</c:v>
                </c:pt>
                <c:pt idx="1">
                  <c:v>89.937184437184456</c:v>
                </c:pt>
                <c:pt idx="2">
                  <c:v>89.874368874368898</c:v>
                </c:pt>
                <c:pt idx="3">
                  <c:v>89.811553311553354</c:v>
                </c:pt>
                <c:pt idx="4">
                  <c:v>89.748737748737796</c:v>
                </c:pt>
                <c:pt idx="5">
                  <c:v>89.685922185922252</c:v>
                </c:pt>
                <c:pt idx="6">
                  <c:v>89.623106623106693</c:v>
                </c:pt>
              </c:numCache>
            </c:numRef>
          </c:val>
          <c:smooth val="0"/>
          <c:extLst>
            <c:ext xmlns:c16="http://schemas.microsoft.com/office/drawing/2014/chart" uri="{C3380CC4-5D6E-409C-BE32-E72D297353CC}">
              <c16:uniqueId val="{00000001-73DD-4BD6-B0CD-AB8C8C1BF0A3}"/>
            </c:ext>
          </c:extLst>
        </c:ser>
        <c:dLbls>
          <c:showLegendKey val="0"/>
          <c:showVal val="0"/>
          <c:showCatName val="0"/>
          <c:showSerName val="0"/>
          <c:showPercent val="0"/>
          <c:showBubbleSize val="0"/>
        </c:dLbls>
        <c:marker val="1"/>
        <c:smooth val="0"/>
        <c:axId val="1822410672"/>
        <c:axId val="730330656"/>
      </c:lineChart>
      <c:catAx>
        <c:axId val="18224106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730330656"/>
        <c:crosses val="autoZero"/>
        <c:auto val="1"/>
        <c:lblAlgn val="ctr"/>
        <c:lblOffset val="100"/>
        <c:noMultiLvlLbl val="0"/>
      </c:catAx>
      <c:valAx>
        <c:axId val="7303306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8224106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863194083670328"/>
          <c:y val="0.16850776429093933"/>
          <c:w val="0.55309317728174945"/>
          <c:h val="0.7521273641173204"/>
        </c:manualLayout>
      </c:layout>
      <c:pieChart>
        <c:varyColors val="1"/>
        <c:ser>
          <c:idx val="0"/>
          <c:order val="0"/>
          <c:tx>
            <c:strRef>
              <c:f>Sheet1!$B$1</c:f>
              <c:strCache>
                <c:ptCount val="1"/>
                <c:pt idx="0">
                  <c:v>Column1</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9D09-4F46-897F-5DF5FD6A63C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9D09-4F46-897F-5DF5FD6A63C6}"/>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9D09-4F46-897F-5DF5FD6A63C6}"/>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9D09-4F46-897F-5DF5FD6A63C6}"/>
              </c:ext>
            </c:extLst>
          </c:dPt>
          <c:dPt>
            <c:idx val="4"/>
            <c:bubble3D val="0"/>
            <c:spPr>
              <a:solidFill>
                <a:schemeClr val="accent5"/>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9D09-4F46-897F-5DF5FD6A63C6}"/>
              </c:ext>
            </c:extLst>
          </c:dPt>
          <c:dPt>
            <c:idx val="5"/>
            <c:bubble3D val="0"/>
            <c:spPr>
              <a:solidFill>
                <a:schemeClr val="accent6"/>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B-9D09-4F46-897F-5DF5FD6A63C6}"/>
              </c:ext>
            </c:extLst>
          </c:dPt>
          <c:dPt>
            <c:idx val="6"/>
            <c:bubble3D val="0"/>
            <c:spPr>
              <a:solidFill>
                <a:schemeClr val="accent1">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D-9D09-4F46-897F-5DF5FD6A63C6}"/>
              </c:ext>
            </c:extLst>
          </c:dPt>
          <c:dPt>
            <c:idx val="7"/>
            <c:bubble3D val="0"/>
            <c:spPr>
              <a:solidFill>
                <a:schemeClr val="accent2">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F-9D09-4F46-897F-5DF5FD6A63C6}"/>
              </c:ext>
            </c:extLst>
          </c:dPt>
          <c:dPt>
            <c:idx val="8"/>
            <c:bubble3D val="0"/>
            <c:spPr>
              <a:solidFill>
                <a:schemeClr val="accent3">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1-9D09-4F46-897F-5DF5FD6A63C6}"/>
              </c:ext>
            </c:extLst>
          </c:dPt>
          <c:dPt>
            <c:idx val="9"/>
            <c:bubble3D val="0"/>
            <c:spPr>
              <a:solidFill>
                <a:srgbClr val="7030A0"/>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13-9D09-4F46-897F-5DF5FD6A63C6}"/>
              </c:ext>
            </c:extLst>
          </c:dPt>
          <c:dPt>
            <c:idx val="10"/>
            <c:bubble3D val="0"/>
            <c:spPr>
              <a:solidFill>
                <a:schemeClr val="accent5">
                  <a:lumMod val="60000"/>
                </a:schemeClr>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0-AF0A-4747-A1FF-DCF7FE867573}"/>
              </c:ext>
            </c:extLst>
          </c:dPt>
          <c:dLbls>
            <c:dLbl>
              <c:idx val="0"/>
              <c:layout>
                <c:manualLayout>
                  <c:x val="-0.19752817572208919"/>
                  <c:y val="-0.44334579322946543"/>
                </c:manualLayout>
              </c:layout>
              <c:tx>
                <c:rich>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fld id="{87FBFC95-48B7-470E-8665-FD92FA54DE5A}" type="CATEGORYNAME">
                      <a:rPr lang="en-US"/>
                      <a:pPr>
                        <a:defRPr/>
                      </a:pPr>
                      <a:t>[CATEGORY NAME]</a:t>
                    </a:fld>
                    <a:r>
                      <a:rPr lang="en-US"/>
                      <a:t>: </a:t>
                    </a:r>
                    <a:fld id="{6D440838-10EE-496A-8D8F-D67389223633}" type="VALUE">
                      <a:rPr lang="en-US"/>
                      <a:pPr>
                        <a:defRPr/>
                      </a:pPr>
                      <a:t>[VALUE]</a:t>
                    </a:fld>
                    <a:endParaRPr lang="en-US"/>
                  </a:p>
                </c:rich>
              </c:tx>
              <c:spPr>
                <a:noFill/>
                <a:ln>
                  <a:noFill/>
                </a:ln>
                <a:effectLst/>
              </c:spPr>
              <c:txPr>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9D09-4F46-897F-5DF5FD6A63C6}"/>
                </c:ext>
              </c:extLst>
            </c:dLbl>
            <c:dLbl>
              <c:idx val="1"/>
              <c:layout>
                <c:manualLayout>
                  <c:x val="-1.9488777421700347E-2"/>
                  <c:y val="-3.6139010553729319E-2"/>
                </c:manualLayout>
              </c:layout>
              <c:tx>
                <c:rich>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fld id="{C0C7CE0A-EE9A-4910-A50F-77FE4ED2A7ED}" type="CATEGORYNAME">
                      <a:rPr lang="en-US">
                        <a:solidFill>
                          <a:schemeClr val="accent2"/>
                        </a:solidFill>
                      </a:rPr>
                      <a:pPr>
                        <a:defRPr>
                          <a:solidFill>
                            <a:schemeClr val="accent1"/>
                          </a:solidFill>
                        </a:defRPr>
                      </a:pPr>
                      <a:t>[CATEGORY NAME]</a:t>
                    </a:fld>
                    <a:r>
                      <a:rPr lang="en-US">
                        <a:solidFill>
                          <a:schemeClr val="accent2"/>
                        </a:solidFill>
                      </a:rPr>
                      <a:t>: </a:t>
                    </a:r>
                    <a:fld id="{EBDE4BC0-74A1-4292-A497-3E6214390AA2}" type="VALUE">
                      <a:rPr lang="en-US">
                        <a:solidFill>
                          <a:schemeClr val="accent2"/>
                        </a:solidFill>
                      </a:rPr>
                      <a:pPr>
                        <a:defRPr>
                          <a:solidFill>
                            <a:schemeClr val="accent1"/>
                          </a:solidFill>
                        </a:defRPr>
                      </a:pPr>
                      <a:t>[VALUE]</a:t>
                    </a:fld>
                    <a:endParaRPr lang="en-US">
                      <a:solidFill>
                        <a:schemeClr val="accent2"/>
                      </a:solidFill>
                    </a:endParaRPr>
                  </a:p>
                </c:rich>
              </c:tx>
              <c:spPr>
                <a:noFill/>
                <a:ln>
                  <a:noFill/>
                </a:ln>
                <a:effectLst/>
              </c:spPr>
              <c:txPr>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9D09-4F46-897F-5DF5FD6A63C6}"/>
                </c:ext>
              </c:extLst>
            </c:dLbl>
            <c:dLbl>
              <c:idx val="2"/>
              <c:layout>
                <c:manualLayout>
                  <c:x val="-5.1668836426519912E-2"/>
                  <c:y val="3.217453264007121E-2"/>
                </c:manualLayout>
              </c:layout>
              <c:tx>
                <c:rich>
                  <a:bodyPr rot="0" spcFirstLastPara="1" vertOverflow="ellipsis" vert="horz" wrap="square" anchor="ctr" anchorCtr="1"/>
                  <a:lstStyle/>
                  <a:p>
                    <a:pPr>
                      <a:defRPr sz="1800" b="1" i="0" u="none" strike="noStrike" kern="1200" spc="0" baseline="0">
                        <a:solidFill>
                          <a:schemeClr val="accent6">
                            <a:lumMod val="75000"/>
                          </a:schemeClr>
                        </a:solidFill>
                        <a:latin typeface="+mn-lt"/>
                        <a:ea typeface="+mn-ea"/>
                        <a:cs typeface="+mn-cs"/>
                      </a:defRPr>
                    </a:pPr>
                    <a:fld id="{8360FE16-135B-4332-86B0-5A9B69FB851F}" type="CATEGORYNAME">
                      <a:rPr lang="en-US">
                        <a:solidFill>
                          <a:schemeClr val="accent6">
                            <a:lumMod val="75000"/>
                          </a:schemeClr>
                        </a:solidFill>
                      </a:rPr>
                      <a:pPr>
                        <a:defRPr>
                          <a:solidFill>
                            <a:schemeClr val="accent6">
                              <a:lumMod val="75000"/>
                            </a:schemeClr>
                          </a:solidFill>
                        </a:defRPr>
                      </a:pPr>
                      <a:t>[CATEGORY NAME]</a:t>
                    </a:fld>
                    <a:r>
                      <a:rPr lang="en-US">
                        <a:solidFill>
                          <a:schemeClr val="accent6">
                            <a:lumMod val="75000"/>
                          </a:schemeClr>
                        </a:solidFill>
                      </a:rPr>
                      <a:t>:</a:t>
                    </a:r>
                  </a:p>
                  <a:p>
                    <a:pPr>
                      <a:defRPr>
                        <a:solidFill>
                          <a:schemeClr val="accent6">
                            <a:lumMod val="75000"/>
                          </a:schemeClr>
                        </a:solidFill>
                      </a:defRPr>
                    </a:pPr>
                    <a:fld id="{496FB367-CEBB-45F7-8063-93AA0E54B931}" type="VALUE">
                      <a:rPr lang="en-US">
                        <a:solidFill>
                          <a:schemeClr val="accent6">
                            <a:lumMod val="75000"/>
                          </a:schemeClr>
                        </a:solidFill>
                      </a:rPr>
                      <a:pPr>
                        <a:defRPr>
                          <a:solidFill>
                            <a:schemeClr val="accent6">
                              <a:lumMod val="75000"/>
                            </a:schemeClr>
                          </a:solidFill>
                        </a:defRPr>
                      </a:pPr>
                      <a:t>[VALUE]</a:t>
                    </a:fld>
                    <a:endParaRPr lang="en-US"/>
                  </a:p>
                </c:rich>
              </c:tx>
              <c:spPr>
                <a:noFill/>
                <a:ln>
                  <a:noFill/>
                </a:ln>
                <a:effectLst/>
              </c:spPr>
              <c:txPr>
                <a:bodyPr rot="0" spcFirstLastPara="1" vertOverflow="ellipsis" vert="horz" wrap="square" anchor="ctr" anchorCtr="1"/>
                <a:lstStyle/>
                <a:p>
                  <a:pPr>
                    <a:defRPr sz="1800" b="1" i="0" u="none" strike="noStrike" kern="1200" spc="0" baseline="0">
                      <a:solidFill>
                        <a:schemeClr val="accent6">
                          <a:lumMod val="7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9D09-4F46-897F-5DF5FD6A63C6}"/>
                </c:ext>
              </c:extLst>
            </c:dLbl>
            <c:dLbl>
              <c:idx val="3"/>
              <c:layout>
                <c:manualLayout>
                  <c:x val="-4.9607797073418981E-2"/>
                  <c:y val="-3.3729743183480786E-2"/>
                </c:manualLayout>
              </c:layout>
              <c:tx>
                <c:rich>
                  <a:bodyPr rot="0" spcFirstLastPara="1" vertOverflow="ellipsis" vert="horz" wrap="square" anchor="ctr" anchorCtr="1"/>
                  <a:lstStyle/>
                  <a:p>
                    <a:pPr>
                      <a:defRPr sz="1800" b="1" i="0" u="none" strike="noStrike" kern="1200" spc="0" baseline="0">
                        <a:solidFill>
                          <a:schemeClr val="accent1">
                            <a:lumMod val="60000"/>
                            <a:lumOff val="40000"/>
                          </a:schemeClr>
                        </a:solidFill>
                        <a:latin typeface="+mn-lt"/>
                        <a:ea typeface="+mn-ea"/>
                        <a:cs typeface="+mn-cs"/>
                      </a:defRPr>
                    </a:pPr>
                    <a:fld id="{8D6A3F47-0001-4AA0-92FF-73E78AC6F716}" type="CATEGORYNAME">
                      <a:rPr lang="en-US">
                        <a:solidFill>
                          <a:schemeClr val="accent1">
                            <a:lumMod val="60000"/>
                            <a:lumOff val="40000"/>
                          </a:schemeClr>
                        </a:solidFill>
                      </a:rPr>
                      <a:pPr>
                        <a:defRPr>
                          <a:solidFill>
                            <a:schemeClr val="accent1">
                              <a:lumMod val="60000"/>
                              <a:lumOff val="40000"/>
                            </a:schemeClr>
                          </a:solidFill>
                        </a:defRPr>
                      </a:pPr>
                      <a:t>[CATEGORY NAME]</a:t>
                    </a:fld>
                    <a:r>
                      <a:rPr lang="en-US">
                        <a:solidFill>
                          <a:schemeClr val="accent1">
                            <a:lumMod val="60000"/>
                            <a:lumOff val="40000"/>
                          </a:schemeClr>
                        </a:solidFill>
                      </a:rPr>
                      <a:t>: </a:t>
                    </a:r>
                    <a:fld id="{A16DF409-AA2E-42A3-9119-05F26D101141}" type="VALUE">
                      <a:rPr lang="en-US">
                        <a:solidFill>
                          <a:schemeClr val="accent1">
                            <a:lumMod val="60000"/>
                            <a:lumOff val="40000"/>
                          </a:schemeClr>
                        </a:solidFill>
                      </a:rPr>
                      <a:pPr>
                        <a:defRPr>
                          <a:solidFill>
                            <a:schemeClr val="accent1">
                              <a:lumMod val="60000"/>
                              <a:lumOff val="40000"/>
                            </a:schemeClr>
                          </a:solidFill>
                        </a:defRPr>
                      </a:pPr>
                      <a:t>[VALUE]</a:t>
                    </a:fld>
                    <a:endParaRPr lang="en-US">
                      <a:solidFill>
                        <a:schemeClr val="accent1">
                          <a:lumMod val="60000"/>
                          <a:lumOff val="40000"/>
                        </a:schemeClr>
                      </a:solidFill>
                    </a:endParaRPr>
                  </a:p>
                </c:rich>
              </c:tx>
              <c:spPr>
                <a:noFill/>
                <a:ln>
                  <a:noFill/>
                </a:ln>
                <a:effectLst/>
              </c:spPr>
              <c:txPr>
                <a:bodyPr rot="0" spcFirstLastPara="1" vertOverflow="ellipsis" vert="horz" wrap="square" anchor="ctr" anchorCtr="1"/>
                <a:lstStyle/>
                <a:p>
                  <a:pPr>
                    <a:defRPr sz="1800" b="1" i="0" u="none" strike="noStrike" kern="1200" spc="0" baseline="0">
                      <a:solidFill>
                        <a:schemeClr val="accent1">
                          <a:lumMod val="60000"/>
                          <a:lumOff val="40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9D09-4F46-897F-5DF5FD6A63C6}"/>
                </c:ext>
              </c:extLst>
            </c:dLbl>
            <c:dLbl>
              <c:idx val="4"/>
              <c:layout>
                <c:manualLayout>
                  <c:x val="-6.73248674567829E-2"/>
                  <c:y val="-2.6501941072734833E-2"/>
                </c:manualLayout>
              </c:layout>
              <c:tx>
                <c:rich>
                  <a:bodyPr rot="0" spcFirstLastPara="1" vertOverflow="ellipsis" vert="horz" wrap="square" anchor="ctr" anchorCtr="1"/>
                  <a:lstStyle/>
                  <a:p>
                    <a:pPr>
                      <a:defRPr sz="1800" b="1" i="0" u="none" strike="noStrike" kern="1200" spc="0" baseline="0">
                        <a:solidFill>
                          <a:schemeClr val="accent5">
                            <a:lumMod val="75000"/>
                          </a:schemeClr>
                        </a:solidFill>
                        <a:latin typeface="+mn-lt"/>
                        <a:ea typeface="+mn-ea"/>
                        <a:cs typeface="+mn-cs"/>
                      </a:defRPr>
                    </a:pPr>
                    <a:fld id="{BF12B5C9-946F-4F1D-A786-FC4DC5A75E34}" type="CATEGORYNAME">
                      <a:rPr lang="en-US">
                        <a:solidFill>
                          <a:schemeClr val="accent5">
                            <a:lumMod val="75000"/>
                          </a:schemeClr>
                        </a:solidFill>
                      </a:rPr>
                      <a:pPr>
                        <a:defRPr>
                          <a:solidFill>
                            <a:schemeClr val="accent5">
                              <a:lumMod val="75000"/>
                            </a:schemeClr>
                          </a:solidFill>
                        </a:defRPr>
                      </a:pPr>
                      <a:t>[CATEGORY NAME]</a:t>
                    </a:fld>
                    <a:r>
                      <a:rPr lang="en-US">
                        <a:solidFill>
                          <a:schemeClr val="accent5">
                            <a:lumMod val="75000"/>
                          </a:schemeClr>
                        </a:solidFill>
                      </a:rPr>
                      <a:t>: </a:t>
                    </a:r>
                    <a:fld id="{B33850C1-F636-4333-B4C5-8B9AA8B29930}" type="VALUE">
                      <a:rPr lang="en-US">
                        <a:solidFill>
                          <a:schemeClr val="accent5">
                            <a:lumMod val="75000"/>
                          </a:schemeClr>
                        </a:solidFill>
                      </a:rPr>
                      <a:pPr>
                        <a:defRPr>
                          <a:solidFill>
                            <a:schemeClr val="accent5">
                              <a:lumMod val="75000"/>
                            </a:schemeClr>
                          </a:solidFill>
                        </a:defRPr>
                      </a:pPr>
                      <a:t>[VALUE]</a:t>
                    </a:fld>
                    <a:endParaRPr lang="en-US">
                      <a:solidFill>
                        <a:schemeClr val="accent5">
                          <a:lumMod val="75000"/>
                        </a:schemeClr>
                      </a:solidFill>
                    </a:endParaRPr>
                  </a:p>
                </c:rich>
              </c:tx>
              <c:spPr>
                <a:noFill/>
                <a:ln>
                  <a:noFill/>
                </a:ln>
                <a:effectLst/>
              </c:spPr>
              <c:txPr>
                <a:bodyPr rot="0" spcFirstLastPara="1" vertOverflow="ellipsis" vert="horz" wrap="square" anchor="ctr" anchorCtr="1"/>
                <a:lstStyle/>
                <a:p>
                  <a:pPr>
                    <a:defRPr sz="1800" b="1" i="0" u="none" strike="noStrike" kern="1200" spc="0" baseline="0">
                      <a:solidFill>
                        <a:schemeClr val="accent5">
                          <a:lumMod val="7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9D09-4F46-897F-5DF5FD6A63C6}"/>
                </c:ext>
              </c:extLst>
            </c:dLbl>
            <c:dLbl>
              <c:idx val="5"/>
              <c:layout>
                <c:manualLayout>
                  <c:x val="-3.0119019651718669E-2"/>
                  <c:y val="-4.5776080034723804E-2"/>
                </c:manualLayout>
              </c:layout>
              <c:tx>
                <c:rich>
                  <a:bodyPr rot="0" spcFirstLastPara="1" vertOverflow="ellipsis" vert="horz" wrap="square" anchor="ctr" anchorCtr="1"/>
                  <a:lstStyle/>
                  <a:p>
                    <a:pPr>
                      <a:defRPr sz="1800" b="1" i="0" u="none" strike="noStrike" kern="1200" spc="0" baseline="0">
                        <a:solidFill>
                          <a:schemeClr val="accent3">
                            <a:lumMod val="60000"/>
                            <a:lumOff val="40000"/>
                          </a:schemeClr>
                        </a:solidFill>
                        <a:latin typeface="+mn-lt"/>
                        <a:ea typeface="+mn-ea"/>
                        <a:cs typeface="+mn-cs"/>
                      </a:defRPr>
                    </a:pPr>
                    <a:fld id="{DE10059A-BC38-4D53-A876-888CC6CAD9DF}" type="CATEGORYNAME">
                      <a:rPr lang="en-US">
                        <a:solidFill>
                          <a:schemeClr val="accent3">
                            <a:lumMod val="60000"/>
                            <a:lumOff val="40000"/>
                          </a:schemeClr>
                        </a:solidFill>
                      </a:rPr>
                      <a:pPr>
                        <a:defRPr>
                          <a:solidFill>
                            <a:schemeClr val="accent3">
                              <a:lumMod val="60000"/>
                              <a:lumOff val="40000"/>
                            </a:schemeClr>
                          </a:solidFill>
                        </a:defRPr>
                      </a:pPr>
                      <a:t>[CATEGORY NAME]</a:t>
                    </a:fld>
                    <a:r>
                      <a:rPr lang="en-US">
                        <a:solidFill>
                          <a:schemeClr val="accent3">
                            <a:lumMod val="60000"/>
                            <a:lumOff val="40000"/>
                          </a:schemeClr>
                        </a:solidFill>
                      </a:rPr>
                      <a:t>: </a:t>
                    </a:r>
                    <a:fld id="{5BC04B02-76BF-4350-8D5B-FEC641DB9161}" type="VALUE">
                      <a:rPr lang="en-US">
                        <a:solidFill>
                          <a:schemeClr val="accent3">
                            <a:lumMod val="60000"/>
                            <a:lumOff val="40000"/>
                          </a:schemeClr>
                        </a:solidFill>
                      </a:rPr>
                      <a:pPr>
                        <a:defRPr>
                          <a:solidFill>
                            <a:schemeClr val="accent3">
                              <a:lumMod val="60000"/>
                              <a:lumOff val="40000"/>
                            </a:schemeClr>
                          </a:solidFill>
                        </a:defRPr>
                      </a:pPr>
                      <a:t>[VALUE]</a:t>
                    </a:fld>
                    <a:endParaRPr lang="en-US">
                      <a:solidFill>
                        <a:schemeClr val="accent3">
                          <a:lumMod val="60000"/>
                          <a:lumOff val="40000"/>
                        </a:schemeClr>
                      </a:solidFill>
                    </a:endParaRPr>
                  </a:p>
                </c:rich>
              </c:tx>
              <c:spPr>
                <a:noFill/>
                <a:ln>
                  <a:noFill/>
                </a:ln>
                <a:effectLst/>
              </c:spPr>
              <c:txPr>
                <a:bodyPr rot="0" spcFirstLastPara="1" vertOverflow="ellipsis" vert="horz" wrap="square" anchor="ctr" anchorCtr="1"/>
                <a:lstStyle/>
                <a:p>
                  <a:pPr>
                    <a:defRPr sz="1800" b="1" i="0" u="none" strike="noStrike" kern="1200" spc="0" baseline="0">
                      <a:solidFill>
                        <a:schemeClr val="accent3">
                          <a:lumMod val="60000"/>
                          <a:lumOff val="40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9D09-4F46-897F-5DF5FD6A63C6}"/>
                </c:ext>
              </c:extLst>
            </c:dLbl>
            <c:dLbl>
              <c:idx val="6"/>
              <c:layout>
                <c:manualLayout>
                  <c:x val="-4.1653111480271003E-2"/>
                  <c:y val="-0.11884232995504729"/>
                </c:manualLayout>
              </c:layout>
              <c:tx>
                <c:rich>
                  <a:bodyPr rot="0" spcFirstLastPara="1" vertOverflow="ellipsis" vert="horz" wrap="square" anchor="ctr" anchorCtr="1"/>
                  <a:lstStyle/>
                  <a:p>
                    <a:pPr>
                      <a:defRPr sz="1800" b="1" i="0" u="none" strike="noStrike" kern="1200" spc="0" baseline="0">
                        <a:solidFill>
                          <a:schemeClr val="tx2">
                            <a:lumMod val="90000"/>
                            <a:lumOff val="10000"/>
                          </a:schemeClr>
                        </a:solidFill>
                        <a:latin typeface="+mn-lt"/>
                        <a:ea typeface="+mn-ea"/>
                        <a:cs typeface="+mn-cs"/>
                      </a:defRPr>
                    </a:pPr>
                    <a:fld id="{144AF5BF-55CC-4C01-A3D1-94D3B6749134}" type="CATEGORYNAME">
                      <a:rPr lang="en-US">
                        <a:solidFill>
                          <a:schemeClr val="tx2">
                            <a:lumMod val="90000"/>
                            <a:lumOff val="10000"/>
                          </a:schemeClr>
                        </a:solidFill>
                      </a:rPr>
                      <a:pPr>
                        <a:defRPr>
                          <a:solidFill>
                            <a:schemeClr val="tx2">
                              <a:lumMod val="90000"/>
                              <a:lumOff val="10000"/>
                            </a:schemeClr>
                          </a:solidFill>
                        </a:defRPr>
                      </a:pPr>
                      <a:t>[CATEGORY NAME]</a:t>
                    </a:fld>
                    <a:r>
                      <a:rPr lang="en-US">
                        <a:solidFill>
                          <a:schemeClr val="tx2">
                            <a:lumMod val="90000"/>
                            <a:lumOff val="10000"/>
                          </a:schemeClr>
                        </a:solidFill>
                      </a:rPr>
                      <a:t>: </a:t>
                    </a:r>
                    <a:fld id="{728DD98E-1AE6-4A1E-9029-C1A3C4B272E5}" type="VALUE">
                      <a:rPr lang="en-US">
                        <a:solidFill>
                          <a:schemeClr val="tx2">
                            <a:lumMod val="90000"/>
                            <a:lumOff val="10000"/>
                          </a:schemeClr>
                        </a:solidFill>
                      </a:rPr>
                      <a:pPr>
                        <a:defRPr>
                          <a:solidFill>
                            <a:schemeClr val="tx2">
                              <a:lumMod val="90000"/>
                              <a:lumOff val="10000"/>
                            </a:schemeClr>
                          </a:solidFill>
                        </a:defRPr>
                      </a:pPr>
                      <a:t>[VALUE]</a:t>
                    </a:fld>
                    <a:endParaRPr lang="en-US">
                      <a:solidFill>
                        <a:schemeClr val="tx2">
                          <a:lumMod val="90000"/>
                          <a:lumOff val="10000"/>
                        </a:schemeClr>
                      </a:solidFill>
                    </a:endParaRPr>
                  </a:p>
                </c:rich>
              </c:tx>
              <c:spPr>
                <a:noFill/>
                <a:ln>
                  <a:noFill/>
                </a:ln>
                <a:effectLst/>
              </c:spPr>
              <c:txPr>
                <a:bodyPr rot="0" spcFirstLastPara="1" vertOverflow="ellipsis" vert="horz" wrap="square" anchor="ctr" anchorCtr="1"/>
                <a:lstStyle/>
                <a:p>
                  <a:pPr>
                    <a:defRPr sz="1800" b="1" i="0" u="none" strike="noStrike" kern="1200" spc="0" baseline="0">
                      <a:solidFill>
                        <a:schemeClr val="tx2">
                          <a:lumMod val="90000"/>
                          <a:lumOff val="10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D-9D09-4F46-897F-5DF5FD6A63C6}"/>
                </c:ext>
              </c:extLst>
            </c:dLbl>
            <c:dLbl>
              <c:idx val="7"/>
              <c:layout>
                <c:manualLayout>
                  <c:x val="-2.6575605575045898E-2"/>
                  <c:y val="-0.1228726358826797"/>
                </c:manualLayout>
              </c:layout>
              <c:tx>
                <c:rich>
                  <a:bodyPr rot="0" spcFirstLastPara="1" vertOverflow="ellipsis" vert="horz" wrap="square" anchor="ctr" anchorCtr="1"/>
                  <a:lstStyle/>
                  <a:p>
                    <a:pPr>
                      <a:defRPr sz="1800" b="1" i="0" u="none" strike="noStrike" kern="1200" spc="0" baseline="0">
                        <a:solidFill>
                          <a:schemeClr val="accent2">
                            <a:lumMod val="75000"/>
                          </a:schemeClr>
                        </a:solidFill>
                        <a:latin typeface="+mn-lt"/>
                        <a:ea typeface="+mn-ea"/>
                        <a:cs typeface="+mn-cs"/>
                      </a:defRPr>
                    </a:pPr>
                    <a:fld id="{A636494A-DD95-40E4-AAE1-1FE17FB14AD0}" type="CATEGORYNAME">
                      <a:rPr lang="en-US">
                        <a:solidFill>
                          <a:schemeClr val="accent2">
                            <a:lumMod val="75000"/>
                          </a:schemeClr>
                        </a:solidFill>
                      </a:rPr>
                      <a:pPr>
                        <a:defRPr>
                          <a:solidFill>
                            <a:schemeClr val="accent2">
                              <a:lumMod val="75000"/>
                            </a:schemeClr>
                          </a:solidFill>
                        </a:defRPr>
                      </a:pPr>
                      <a:t>[CATEGORY NAME]</a:t>
                    </a:fld>
                    <a:r>
                      <a:rPr lang="en-US">
                        <a:solidFill>
                          <a:schemeClr val="accent2">
                            <a:lumMod val="75000"/>
                          </a:schemeClr>
                        </a:solidFill>
                      </a:rPr>
                      <a:t>: </a:t>
                    </a:r>
                    <a:fld id="{AE246934-FB9B-472C-86F8-C0CC168D8E69}" type="VALUE">
                      <a:rPr lang="en-US">
                        <a:solidFill>
                          <a:schemeClr val="accent2">
                            <a:lumMod val="75000"/>
                          </a:schemeClr>
                        </a:solidFill>
                      </a:rPr>
                      <a:pPr>
                        <a:defRPr>
                          <a:solidFill>
                            <a:schemeClr val="accent2">
                              <a:lumMod val="75000"/>
                            </a:schemeClr>
                          </a:solidFill>
                        </a:defRPr>
                      </a:pPr>
                      <a:t>[VALUE]</a:t>
                    </a:fld>
                    <a:endParaRPr lang="en-US">
                      <a:solidFill>
                        <a:schemeClr val="accent2">
                          <a:lumMod val="75000"/>
                        </a:schemeClr>
                      </a:solidFill>
                    </a:endParaRPr>
                  </a:p>
                </c:rich>
              </c:tx>
              <c:spPr>
                <a:noFill/>
                <a:ln>
                  <a:noFill/>
                </a:ln>
                <a:effectLst/>
              </c:spPr>
              <c:txPr>
                <a:bodyPr rot="0" spcFirstLastPara="1" vertOverflow="ellipsis" vert="horz" wrap="square" anchor="ctr" anchorCtr="1"/>
                <a:lstStyle/>
                <a:p>
                  <a:pPr>
                    <a:defRPr sz="1800" b="1" i="0" u="none" strike="noStrike" kern="1200" spc="0" baseline="0">
                      <a:solidFill>
                        <a:schemeClr val="accent2">
                          <a:lumMod val="75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F-9D09-4F46-897F-5DF5FD6A63C6}"/>
                </c:ext>
              </c:extLst>
            </c:dLbl>
            <c:dLbl>
              <c:idx val="8"/>
              <c:layout>
                <c:manualLayout>
                  <c:x val="-5.8466332265100923E-2"/>
                  <c:y val="-8.4324357958701746E-2"/>
                </c:manualLayout>
              </c:layout>
              <c:tx>
                <c:rich>
                  <a:bodyPr rot="0" spcFirstLastPara="1" vertOverflow="ellipsis" vert="horz" wrap="square" anchor="ctr" anchorCtr="1"/>
                  <a:lstStyle/>
                  <a:p>
                    <a:pPr>
                      <a:defRPr sz="1800" b="1" i="0" u="none" strike="noStrike" kern="1200" spc="0" baseline="0">
                        <a:solidFill>
                          <a:schemeClr val="accent6">
                            <a:lumMod val="50000"/>
                          </a:schemeClr>
                        </a:solidFill>
                        <a:latin typeface="+mn-lt"/>
                        <a:ea typeface="+mn-ea"/>
                        <a:cs typeface="+mn-cs"/>
                      </a:defRPr>
                    </a:pPr>
                    <a:fld id="{17782568-9980-4060-954D-5E0E58B4EB8B}" type="CATEGORYNAME">
                      <a:rPr lang="en-US">
                        <a:solidFill>
                          <a:schemeClr val="accent6">
                            <a:lumMod val="50000"/>
                          </a:schemeClr>
                        </a:solidFill>
                      </a:rPr>
                      <a:pPr>
                        <a:defRPr>
                          <a:solidFill>
                            <a:schemeClr val="accent6">
                              <a:lumMod val="50000"/>
                            </a:schemeClr>
                          </a:solidFill>
                        </a:defRPr>
                      </a:pPr>
                      <a:t>[CATEGORY NAME]</a:t>
                    </a:fld>
                    <a:r>
                      <a:rPr lang="en-US">
                        <a:solidFill>
                          <a:schemeClr val="accent6">
                            <a:lumMod val="50000"/>
                          </a:schemeClr>
                        </a:solidFill>
                      </a:rPr>
                      <a:t>: </a:t>
                    </a:r>
                    <a:fld id="{F3951760-9537-4CED-8E9C-BB1725B39879}" type="VALUE">
                      <a:rPr lang="en-US">
                        <a:solidFill>
                          <a:schemeClr val="accent6">
                            <a:lumMod val="50000"/>
                          </a:schemeClr>
                        </a:solidFill>
                      </a:rPr>
                      <a:pPr>
                        <a:defRPr>
                          <a:solidFill>
                            <a:schemeClr val="accent6">
                              <a:lumMod val="50000"/>
                            </a:schemeClr>
                          </a:solidFill>
                        </a:defRPr>
                      </a:pPr>
                      <a:t>[VALUE]</a:t>
                    </a:fld>
                    <a:endParaRPr lang="en-US">
                      <a:solidFill>
                        <a:schemeClr val="accent6">
                          <a:lumMod val="50000"/>
                        </a:schemeClr>
                      </a:solidFill>
                    </a:endParaRPr>
                  </a:p>
                </c:rich>
              </c:tx>
              <c:spPr>
                <a:noFill/>
                <a:ln>
                  <a:noFill/>
                </a:ln>
                <a:effectLst/>
              </c:spPr>
              <c:txPr>
                <a:bodyPr rot="0" spcFirstLastPara="1" vertOverflow="ellipsis" vert="horz" wrap="square" anchor="ctr" anchorCtr="1"/>
                <a:lstStyle/>
                <a:p>
                  <a:pPr>
                    <a:defRPr sz="1800" b="1" i="0" u="none" strike="noStrike" kern="1200" spc="0" baseline="0">
                      <a:solidFill>
                        <a:schemeClr val="accent6">
                          <a:lumMod val="50000"/>
                        </a:schemeClr>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9D09-4F46-897F-5DF5FD6A63C6}"/>
                </c:ext>
              </c:extLst>
            </c:dLbl>
            <c:dLbl>
              <c:idx val="9"/>
              <c:layout>
                <c:manualLayout>
                  <c:x val="2.9613176366599946E-2"/>
                  <c:y val="0"/>
                </c:manualLayout>
              </c:layout>
              <c:tx>
                <c:rich>
                  <a:bodyPr rot="0" spcFirstLastPara="1" vertOverflow="ellipsis" vert="horz" wrap="square" anchor="ctr" anchorCtr="1"/>
                  <a:lstStyle/>
                  <a:p>
                    <a:pPr>
                      <a:defRPr sz="1800" b="1" i="0" u="none" strike="noStrike" kern="1200" spc="0" baseline="0">
                        <a:solidFill>
                          <a:srgbClr val="7030A0"/>
                        </a:solidFill>
                        <a:latin typeface="+mn-lt"/>
                        <a:ea typeface="+mn-ea"/>
                        <a:cs typeface="+mn-cs"/>
                      </a:defRPr>
                    </a:pPr>
                    <a:fld id="{423DA5DF-6294-4393-A3FE-7E29C40A81BD}" type="CATEGORYNAME">
                      <a:rPr lang="en-US">
                        <a:solidFill>
                          <a:srgbClr val="7030A0"/>
                        </a:solidFill>
                      </a:rPr>
                      <a:pPr>
                        <a:defRPr>
                          <a:solidFill>
                            <a:srgbClr val="7030A0"/>
                          </a:solidFill>
                        </a:defRPr>
                      </a:pPr>
                      <a:t>[CATEGORY NAME]</a:t>
                    </a:fld>
                    <a:r>
                      <a:rPr lang="en-US">
                        <a:solidFill>
                          <a:srgbClr val="7030A0"/>
                        </a:solidFill>
                      </a:rPr>
                      <a:t>: </a:t>
                    </a:r>
                    <a:fld id="{5CB475A7-200A-4161-A4AF-C5C9D71CCFF3}" type="VALUE">
                      <a:rPr lang="en-US">
                        <a:solidFill>
                          <a:srgbClr val="7030A0"/>
                        </a:solidFill>
                      </a:rPr>
                      <a:pPr>
                        <a:defRPr>
                          <a:solidFill>
                            <a:srgbClr val="7030A0"/>
                          </a:solidFill>
                        </a:defRPr>
                      </a:pPr>
                      <a:t>[VALUE]</a:t>
                    </a:fld>
                    <a:endParaRPr lang="en-US">
                      <a:solidFill>
                        <a:srgbClr val="7030A0"/>
                      </a:solidFill>
                    </a:endParaRPr>
                  </a:p>
                </c:rich>
              </c:tx>
              <c:spPr>
                <a:noFill/>
                <a:ln>
                  <a:noFill/>
                </a:ln>
                <a:effectLst/>
              </c:spPr>
              <c:txPr>
                <a:bodyPr rot="0" spcFirstLastPara="1" vertOverflow="ellipsis" vert="horz" wrap="square" anchor="ctr" anchorCtr="1"/>
                <a:lstStyle/>
                <a:p>
                  <a:pPr>
                    <a:defRPr sz="1800" b="1" i="0" u="none" strike="noStrike" kern="1200" spc="0" baseline="0">
                      <a:solidFill>
                        <a:srgbClr val="7030A0"/>
                      </a:solidFill>
                      <a:latin typeface="+mn-lt"/>
                      <a:ea typeface="+mn-ea"/>
                      <a:cs typeface="+mn-cs"/>
                    </a:defRPr>
                  </a:pPr>
                  <a:endParaRPr lang="en-US"/>
                </a:p>
              </c:txPr>
              <c:dLblPos val="bestFit"/>
              <c:showLegendKey val="0"/>
              <c:showVal val="1"/>
              <c:showCatName val="1"/>
              <c:showSerName val="0"/>
              <c:showPercent val="0"/>
              <c:showBubbleSize val="0"/>
              <c:extLst>
                <c:ext xmlns:c15="http://schemas.microsoft.com/office/drawing/2012/chart" uri="{CE6537A1-D6FC-4f65-9D91-7224C49458BB}">
                  <c15:layout>
                    <c:manualLayout>
                      <c:w val="0.17951828541168055"/>
                      <c:h val="0.16602261448383249"/>
                    </c:manualLayout>
                  </c15:layout>
                  <c15:dlblFieldTable/>
                  <c15:showDataLabelsRange val="0"/>
                </c:ext>
                <c:ext xmlns:c16="http://schemas.microsoft.com/office/drawing/2014/chart" uri="{C3380CC4-5D6E-409C-BE32-E72D297353CC}">
                  <c16:uniqueId val="{00000013-9D09-4F46-897F-5DF5FD6A63C6}"/>
                </c:ext>
              </c:extLst>
            </c:dLbl>
            <c:dLbl>
              <c:idx val="10"/>
              <c:spPr>
                <a:noFill/>
                <a:ln>
                  <a:noFill/>
                </a:ln>
                <a:effectLst/>
              </c:spPr>
              <c:txPr>
                <a:bodyPr rot="0" spcFirstLastPara="1" vertOverflow="ellipsis" vert="horz" wrap="square" anchor="ctr" anchorCtr="1"/>
                <a:lstStyle/>
                <a:p>
                  <a:pPr>
                    <a:defRPr sz="1800" b="1" i="0" u="none" strike="noStrike" kern="1200" spc="0" baseline="0">
                      <a:solidFill>
                        <a:schemeClr val="accent5">
                          <a:lumMod val="60000"/>
                        </a:schemeClr>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0-AF0A-4747-A1FF-DCF7FE867573}"/>
                </c:ext>
              </c:extLst>
            </c:dLbl>
            <c:spPr>
              <a:noFill/>
              <a:ln>
                <a:noFill/>
              </a:ln>
              <a:effectLst/>
            </c:spPr>
            <c:txPr>
              <a:bodyPr rot="0" spcFirstLastPara="1" vertOverflow="ellipsis" vert="horz" wrap="square" anchor="ctr" anchorCtr="1"/>
              <a:lstStyle/>
              <a:p>
                <a:pPr>
                  <a:defRPr sz="18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Sheet1!$A$2:$A$12</c:f>
              <c:strCache>
                <c:ptCount val="10"/>
                <c:pt idx="0">
                  <c:v>Linear Actuators</c:v>
                </c:pt>
                <c:pt idx="1">
                  <c:v>Brush</c:v>
                </c:pt>
                <c:pt idx="2">
                  <c:v>Flange Connectors</c:v>
                </c:pt>
                <c:pt idx="3">
                  <c:v>Motor Drivers</c:v>
                </c:pt>
                <c:pt idx="4">
                  <c:v>Fuses</c:v>
                </c:pt>
                <c:pt idx="5">
                  <c:v>Arduino</c:v>
                </c:pt>
                <c:pt idx="6">
                  <c:v>Threaded Inserts</c:v>
                </c:pt>
                <c:pt idx="7">
                  <c:v>Wiring</c:v>
                </c:pt>
                <c:pt idx="8">
                  <c:v>Brushed Motor</c:v>
                </c:pt>
                <c:pt idx="9">
                  <c:v>Mounting Hardware</c:v>
                </c:pt>
              </c:strCache>
            </c:strRef>
          </c:cat>
          <c:val>
            <c:numRef>
              <c:f>Sheet1!$B$2:$B$12</c:f>
              <c:numCache>
                <c:formatCode>"$"#,##0_);[Red]\("$"#,##0\)</c:formatCode>
                <c:ptCount val="11"/>
                <c:pt idx="0">
                  <c:v>600</c:v>
                </c:pt>
                <c:pt idx="1">
                  <c:v>200</c:v>
                </c:pt>
                <c:pt idx="2">
                  <c:v>10</c:v>
                </c:pt>
                <c:pt idx="3">
                  <c:v>50</c:v>
                </c:pt>
                <c:pt idx="4">
                  <c:v>40</c:v>
                </c:pt>
                <c:pt idx="5">
                  <c:v>30</c:v>
                </c:pt>
                <c:pt idx="6">
                  <c:v>15</c:v>
                </c:pt>
                <c:pt idx="7">
                  <c:v>100</c:v>
                </c:pt>
                <c:pt idx="8">
                  <c:v>50</c:v>
                </c:pt>
                <c:pt idx="9">
                  <c:v>100</c:v>
                </c:pt>
              </c:numCache>
            </c:numRef>
          </c:val>
          <c:extLst>
            <c:ext xmlns:c16="http://schemas.microsoft.com/office/drawing/2014/chart" uri="{C3380CC4-5D6E-409C-BE32-E72D297353CC}">
              <c16:uniqueId val="{00000014-9D09-4F46-897F-5DF5FD6A63C6}"/>
            </c:ext>
          </c:extLst>
        </c:ser>
        <c:dLbls>
          <c:dLblPos val="outEnd"/>
          <c:showLegendKey val="0"/>
          <c:showVal val="0"/>
          <c:showCatName val="1"/>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32_9119CF86.xml><?xml version="1.0" encoding="utf-8"?>
<p188:cmLst xmlns:a="http://schemas.openxmlformats.org/drawingml/2006/main" xmlns:r="http://schemas.openxmlformats.org/officeDocument/2006/relationships" xmlns:p188="http://schemas.microsoft.com/office/powerpoint/2018/8/main">
  <p188:cm id="{3F51E994-C0D6-455B-A93C-94B3A72A704F}" authorId="{B57D296F-6908-6BAA-CF59-D08CBCE894A9}" created="2024-11-14T17:38:01.391">
    <pc:sldMkLst xmlns:pc="http://schemas.microsoft.com/office/powerpoint/2013/main/command">
      <pc:docMk/>
      <pc:sldMk cId="2434387846" sldId="306"/>
    </pc:sldMkLst>
    <p188:txBody>
      <a:bodyPr/>
      <a:lstStyle/>
      <a:p>
        <a:r>
          <a:rPr lang="en-US"/>
          <a:t>Project Management (Cost Analysis – Timetable): Are costs estimates realistic? Was the cost basis provided?  Has analysis been provided for more than simple prototype expenses – i.e. a per unit reproduction cost or overall project value analyzed? Have milestones been identified and scheduled for the project (NOT JUST the course milestones)? Is the realization time-plan clear and sufficiently detailed?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D526B8-3E97-41BB-A652-9883269D7E4C}"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457C6-8E76-4163-9E31-BD65D253B420}" type="slidenum">
              <a:rPr lang="en-US" smtClean="0"/>
              <a:t>‹#›</a:t>
            </a:fld>
            <a:endParaRPr lang="en-US"/>
          </a:p>
        </p:txBody>
      </p:sp>
    </p:spTree>
    <p:extLst>
      <p:ext uri="{BB962C8B-B14F-4D97-AF65-F5344CB8AC3E}">
        <p14:creationId xmlns:p14="http://schemas.microsoft.com/office/powerpoint/2010/main" val="1640919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FIX SPACING</a:t>
            </a:r>
          </a:p>
        </p:txBody>
      </p:sp>
      <p:sp>
        <p:nvSpPr>
          <p:cNvPr id="4" name="Slide Number Placeholder 3"/>
          <p:cNvSpPr>
            <a:spLocks noGrp="1"/>
          </p:cNvSpPr>
          <p:nvPr>
            <p:ph type="sldNum" sz="quarter" idx="5"/>
          </p:nvPr>
        </p:nvSpPr>
        <p:spPr/>
        <p:txBody>
          <a:bodyPr/>
          <a:lstStyle/>
          <a:p>
            <a:fld id="{CDE457C6-8E76-4163-9E31-BD65D253B420}" type="slidenum">
              <a:rPr lang="en-US" smtClean="0"/>
              <a:t>4</a:t>
            </a:fld>
            <a:endParaRPr lang="en-US"/>
          </a:p>
        </p:txBody>
      </p:sp>
    </p:spTree>
    <p:extLst>
      <p:ext uri="{BB962C8B-B14F-4D97-AF65-F5344CB8AC3E}">
        <p14:creationId xmlns:p14="http://schemas.microsoft.com/office/powerpoint/2010/main" val="35279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https://designscad.com/downloads/air-compressor-3d-dwg-model-for-autocad/</a:t>
            </a:r>
          </a:p>
        </p:txBody>
      </p:sp>
      <p:sp>
        <p:nvSpPr>
          <p:cNvPr id="4" name="Slide Number Placeholder 3"/>
          <p:cNvSpPr>
            <a:spLocks noGrp="1"/>
          </p:cNvSpPr>
          <p:nvPr>
            <p:ph type="sldNum" sz="quarter" idx="5"/>
          </p:nvPr>
        </p:nvSpPr>
        <p:spPr/>
        <p:txBody>
          <a:bodyPr/>
          <a:lstStyle/>
          <a:p>
            <a:fld id="{CDE457C6-8E76-4163-9E31-BD65D253B420}" type="slidenum">
              <a:rPr lang="en-US" smtClean="0"/>
              <a:t>11</a:t>
            </a:fld>
            <a:endParaRPr lang="en-US"/>
          </a:p>
        </p:txBody>
      </p:sp>
    </p:spTree>
    <p:extLst>
      <p:ext uri="{BB962C8B-B14F-4D97-AF65-F5344CB8AC3E}">
        <p14:creationId xmlns:p14="http://schemas.microsoft.com/office/powerpoint/2010/main" val="3991411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EXPLAIN WHERE NUMBERS COME FROM( SUNNY, CLOUDY, ETC.)</a:t>
            </a:r>
          </a:p>
        </p:txBody>
      </p:sp>
      <p:sp>
        <p:nvSpPr>
          <p:cNvPr id="4" name="Slide Number Placeholder 3"/>
          <p:cNvSpPr>
            <a:spLocks noGrp="1"/>
          </p:cNvSpPr>
          <p:nvPr>
            <p:ph type="sldNum" sz="quarter" idx="5"/>
          </p:nvPr>
        </p:nvSpPr>
        <p:spPr/>
        <p:txBody>
          <a:bodyPr/>
          <a:lstStyle/>
          <a:p>
            <a:fld id="{CDE457C6-8E76-4163-9E31-BD65D253B420}" type="slidenum">
              <a:rPr lang="en-US" smtClean="0"/>
              <a:t>20</a:t>
            </a:fld>
            <a:endParaRPr lang="en-US"/>
          </a:p>
        </p:txBody>
      </p:sp>
    </p:spTree>
    <p:extLst>
      <p:ext uri="{BB962C8B-B14F-4D97-AF65-F5344CB8AC3E}">
        <p14:creationId xmlns:p14="http://schemas.microsoft.com/office/powerpoint/2010/main" val="2400931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DCC1-6B77-F84D-945F-CFDCC6C37E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D3E82-3FEE-7FB5-7FFB-119EC177F0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072395-5FA3-1DA1-844D-53FB0C519BFF}"/>
              </a:ext>
            </a:extLst>
          </p:cNvPr>
          <p:cNvSpPr>
            <a:spLocks noGrp="1"/>
          </p:cNvSpPr>
          <p:nvPr>
            <p:ph type="dt" sz="half" idx="10"/>
          </p:nvPr>
        </p:nvSpPr>
        <p:spPr/>
        <p:txBody>
          <a:bodyPr/>
          <a:lstStyle/>
          <a:p>
            <a:fld id="{D50DB280-8C4C-4FCD-879D-4DA32CEE2CF8}" type="datetimeFigureOut">
              <a:rPr lang="en-US" smtClean="0"/>
              <a:t>12/11/2024</a:t>
            </a:fld>
            <a:endParaRPr lang="en-US"/>
          </a:p>
        </p:txBody>
      </p:sp>
      <p:sp>
        <p:nvSpPr>
          <p:cNvPr id="5" name="Footer Placeholder 4">
            <a:extLst>
              <a:ext uri="{FF2B5EF4-FFF2-40B4-BE49-F238E27FC236}">
                <a16:creationId xmlns:a16="http://schemas.microsoft.com/office/drawing/2014/main" id="{61F99F92-24DF-EE5B-8B5C-6F9F42C2F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C572E8-4F5C-AD12-4FB5-6E3C19F3C8D9}"/>
              </a:ext>
            </a:extLst>
          </p:cNvPr>
          <p:cNvSpPr>
            <a:spLocks noGrp="1"/>
          </p:cNvSpPr>
          <p:nvPr>
            <p:ph type="sldNum" sz="quarter" idx="12"/>
          </p:nvPr>
        </p:nvSpPr>
        <p:spPr/>
        <p:txBody>
          <a:bodyPr/>
          <a:lstStyle/>
          <a:p>
            <a:fld id="{468C9748-C0A6-4598-9661-BD3545A7F5ED}" type="slidenum">
              <a:rPr lang="en-US" smtClean="0"/>
              <a:t>‹#›</a:t>
            </a:fld>
            <a:endParaRPr lang="en-US"/>
          </a:p>
        </p:txBody>
      </p:sp>
    </p:spTree>
    <p:extLst>
      <p:ext uri="{BB962C8B-B14F-4D97-AF65-F5344CB8AC3E}">
        <p14:creationId xmlns:p14="http://schemas.microsoft.com/office/powerpoint/2010/main" val="3591681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107B0-281A-128F-6EC5-0F3F1587F1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F478EB6-1CC4-2FC2-05B7-E6169E475B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561793-5732-A09E-5587-0B1C98B782DA}"/>
              </a:ext>
            </a:extLst>
          </p:cNvPr>
          <p:cNvSpPr>
            <a:spLocks noGrp="1"/>
          </p:cNvSpPr>
          <p:nvPr>
            <p:ph type="dt" sz="half" idx="10"/>
          </p:nvPr>
        </p:nvSpPr>
        <p:spPr/>
        <p:txBody>
          <a:bodyPr/>
          <a:lstStyle/>
          <a:p>
            <a:fld id="{D50DB280-8C4C-4FCD-879D-4DA32CEE2CF8}" type="datetimeFigureOut">
              <a:rPr lang="en-US" smtClean="0"/>
              <a:t>12/11/2024</a:t>
            </a:fld>
            <a:endParaRPr lang="en-US"/>
          </a:p>
        </p:txBody>
      </p:sp>
      <p:sp>
        <p:nvSpPr>
          <p:cNvPr id="5" name="Footer Placeholder 4">
            <a:extLst>
              <a:ext uri="{FF2B5EF4-FFF2-40B4-BE49-F238E27FC236}">
                <a16:creationId xmlns:a16="http://schemas.microsoft.com/office/drawing/2014/main" id="{B595E79D-5574-DDFD-6293-A9884554AD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DAE670-493B-50CC-F8CA-49FDB0A72F77}"/>
              </a:ext>
            </a:extLst>
          </p:cNvPr>
          <p:cNvSpPr>
            <a:spLocks noGrp="1"/>
          </p:cNvSpPr>
          <p:nvPr>
            <p:ph type="sldNum" sz="quarter" idx="12"/>
          </p:nvPr>
        </p:nvSpPr>
        <p:spPr/>
        <p:txBody>
          <a:bodyPr/>
          <a:lstStyle/>
          <a:p>
            <a:fld id="{468C9748-C0A6-4598-9661-BD3545A7F5ED}" type="slidenum">
              <a:rPr lang="en-US" smtClean="0"/>
              <a:t>‹#›</a:t>
            </a:fld>
            <a:endParaRPr lang="en-US"/>
          </a:p>
        </p:txBody>
      </p:sp>
    </p:spTree>
    <p:extLst>
      <p:ext uri="{BB962C8B-B14F-4D97-AF65-F5344CB8AC3E}">
        <p14:creationId xmlns:p14="http://schemas.microsoft.com/office/powerpoint/2010/main" val="4146238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83F0F2-E555-96B4-0563-F9F8389590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65E313-B966-1B62-0E59-E43B510928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3C0FC-03C4-C531-5F54-3C65667DBE06}"/>
              </a:ext>
            </a:extLst>
          </p:cNvPr>
          <p:cNvSpPr>
            <a:spLocks noGrp="1"/>
          </p:cNvSpPr>
          <p:nvPr>
            <p:ph type="dt" sz="half" idx="10"/>
          </p:nvPr>
        </p:nvSpPr>
        <p:spPr/>
        <p:txBody>
          <a:bodyPr/>
          <a:lstStyle/>
          <a:p>
            <a:fld id="{D50DB280-8C4C-4FCD-879D-4DA32CEE2CF8}" type="datetimeFigureOut">
              <a:rPr lang="en-US" smtClean="0"/>
              <a:t>12/11/2024</a:t>
            </a:fld>
            <a:endParaRPr lang="en-US"/>
          </a:p>
        </p:txBody>
      </p:sp>
      <p:sp>
        <p:nvSpPr>
          <p:cNvPr id="5" name="Footer Placeholder 4">
            <a:extLst>
              <a:ext uri="{FF2B5EF4-FFF2-40B4-BE49-F238E27FC236}">
                <a16:creationId xmlns:a16="http://schemas.microsoft.com/office/drawing/2014/main" id="{3F0312A6-964E-EA16-B700-BBCA4F0B7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A2123C-B51D-83F8-0DCD-C8A9DE74698E}"/>
              </a:ext>
            </a:extLst>
          </p:cNvPr>
          <p:cNvSpPr>
            <a:spLocks noGrp="1"/>
          </p:cNvSpPr>
          <p:nvPr>
            <p:ph type="sldNum" sz="quarter" idx="12"/>
          </p:nvPr>
        </p:nvSpPr>
        <p:spPr/>
        <p:txBody>
          <a:bodyPr/>
          <a:lstStyle/>
          <a:p>
            <a:fld id="{468C9748-C0A6-4598-9661-BD3545A7F5ED}" type="slidenum">
              <a:rPr lang="en-US" smtClean="0"/>
              <a:t>‹#›</a:t>
            </a:fld>
            <a:endParaRPr lang="en-US"/>
          </a:p>
        </p:txBody>
      </p:sp>
    </p:spTree>
    <p:extLst>
      <p:ext uri="{BB962C8B-B14F-4D97-AF65-F5344CB8AC3E}">
        <p14:creationId xmlns:p14="http://schemas.microsoft.com/office/powerpoint/2010/main" val="11999549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ntroduction">
  <p:cSld name="Introduction">
    <p:bg>
      <p:bgPr>
        <a:solidFill>
          <a:schemeClr val="bg1"/>
        </a:solidFill>
        <a:effectLst/>
      </p:bgPr>
    </p:bg>
    <p:spTree>
      <p:nvGrpSpPr>
        <p:cNvPr id="1" name="Shape 17"/>
        <p:cNvGrpSpPr/>
        <p:nvPr/>
      </p:nvGrpSpPr>
      <p:grpSpPr>
        <a:xfrm>
          <a:off x="0" y="0"/>
          <a:ext cx="0" cy="0"/>
          <a:chOff x="0" y="0"/>
          <a:chExt cx="0" cy="0"/>
        </a:xfrm>
      </p:grpSpPr>
      <p:sp>
        <p:nvSpPr>
          <p:cNvPr id="18" name="Google Shape;18;p2"/>
          <p:cNvSpPr txBox="1">
            <a:spLocks noGrp="1"/>
          </p:cNvSpPr>
          <p:nvPr>
            <p:ph type="dt" idx="10"/>
          </p:nvPr>
        </p:nvSpPr>
        <p:spPr>
          <a:xfrm>
            <a:off x="609600" y="6356349"/>
            <a:ext cx="2743200" cy="3651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b="0" i="0" u="none" strike="noStrike" cap="none">
                <a:solidFill>
                  <a:schemeClr val="lt2"/>
                </a:solidFill>
                <a:latin typeface="Helvetica Neue"/>
                <a:ea typeface="Helvetica Neue"/>
                <a:cs typeface="Helvetica Neue"/>
                <a:sym typeface="Helvetica Neue"/>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sldNum" idx="12"/>
          </p:nvPr>
        </p:nvSpPr>
        <p:spPr>
          <a:xfrm>
            <a:off x="81534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2"/>
                </a:solidFill>
                <a:latin typeface="Helvetica Neue"/>
                <a:ea typeface="Helvetica Neue"/>
                <a:cs typeface="Helvetica Neue"/>
                <a:sym typeface="Helvetica Neue"/>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2"/>
                </a:solidFill>
                <a:latin typeface="Helvetica Neue"/>
                <a:ea typeface="Helvetica Neue"/>
                <a:cs typeface="Helvetica Neue"/>
                <a:sym typeface="Helvetica Neue"/>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2"/>
                </a:solidFill>
                <a:latin typeface="Helvetica Neue"/>
                <a:ea typeface="Helvetica Neue"/>
                <a:cs typeface="Helvetica Neue"/>
                <a:sym typeface="Helvetica Neue"/>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2"/>
                </a:solidFill>
                <a:latin typeface="Helvetica Neue"/>
                <a:ea typeface="Helvetica Neue"/>
                <a:cs typeface="Helvetica Neue"/>
                <a:sym typeface="Helvetica Neue"/>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2"/>
                </a:solidFill>
                <a:latin typeface="Helvetica Neue"/>
                <a:ea typeface="Helvetica Neue"/>
                <a:cs typeface="Helvetica Neue"/>
                <a:sym typeface="Helvetica Neue"/>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2"/>
                </a:solidFill>
                <a:latin typeface="Helvetica Neue"/>
                <a:ea typeface="Helvetica Neue"/>
                <a:cs typeface="Helvetica Neue"/>
                <a:sym typeface="Helvetica Neue"/>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2"/>
                </a:solidFill>
                <a:latin typeface="Helvetica Neue"/>
                <a:ea typeface="Helvetica Neue"/>
                <a:cs typeface="Helvetica Neue"/>
                <a:sym typeface="Helvetica Neue"/>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2"/>
                </a:solidFill>
                <a:latin typeface="Helvetica Neue"/>
                <a:ea typeface="Helvetica Neue"/>
                <a:cs typeface="Helvetica Neue"/>
                <a:sym typeface="Helvetica Neue"/>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
        <p:nvSpPr>
          <p:cNvPr id="20" name="Google Shape;20;p2"/>
          <p:cNvSpPr txBox="1">
            <a:spLocks noGrp="1"/>
          </p:cNvSpPr>
          <p:nvPr>
            <p:ph type="ftr" idx="11"/>
          </p:nvPr>
        </p:nvSpPr>
        <p:spPr>
          <a:xfrm>
            <a:off x="3824288" y="6356350"/>
            <a:ext cx="4114800" cy="365100"/>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SzPts val="1400"/>
              <a:buNone/>
              <a:defRPr sz="1200" b="0" i="0" u="none" strike="noStrike" cap="none">
                <a:solidFill>
                  <a:schemeClr val="lt2"/>
                </a:solidFill>
                <a:latin typeface="Helvetica Neue"/>
                <a:ea typeface="Helvetica Neue"/>
                <a:cs typeface="Helvetica Neue"/>
                <a:sym typeface="Helvetica Neue"/>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body" idx="1"/>
          </p:nvPr>
        </p:nvSpPr>
        <p:spPr>
          <a:xfrm>
            <a:off x="885824" y="3327400"/>
            <a:ext cx="4272000" cy="9573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1400"/>
              <a:buFont typeface="Arial"/>
              <a:buNone/>
              <a:defRPr sz="1400" b="0" i="0" u="none" strike="noStrike" cap="none">
                <a:solidFill>
                  <a:schemeClr val="accent1"/>
                </a:solidFill>
                <a:latin typeface="Helvetica Neue"/>
                <a:ea typeface="Helvetica Neue"/>
                <a:cs typeface="Helvetica Neue"/>
                <a:sym typeface="Helvetica Neue"/>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body" idx="2"/>
          </p:nvPr>
        </p:nvSpPr>
        <p:spPr>
          <a:xfrm>
            <a:off x="885824" y="2514599"/>
            <a:ext cx="4543600" cy="685800"/>
          </a:xfrm>
          <a:prstGeom prst="rect">
            <a:avLst/>
          </a:prstGeom>
          <a:noFill/>
          <a:ln>
            <a:noFill/>
          </a:ln>
        </p:spPr>
        <p:txBody>
          <a:bodyPr spcFirstLastPara="1" wrap="square" lIns="91425" tIns="45700" rIns="91425" bIns="45700" anchor="t" anchorCtr="0">
            <a:normAutofit/>
          </a:bodyPr>
          <a:lstStyle>
            <a:lvl1pPr marL="457200" marR="0" lvl="0" indent="-228600" algn="l">
              <a:lnSpc>
                <a:spcPct val="90000"/>
              </a:lnSpc>
              <a:spcBef>
                <a:spcPts val="1000"/>
              </a:spcBef>
              <a:spcAft>
                <a:spcPts val="0"/>
              </a:spcAft>
              <a:buClr>
                <a:schemeClr val="accent1"/>
              </a:buClr>
              <a:buSzPts val="2000"/>
              <a:buFont typeface="Arial"/>
              <a:buNone/>
              <a:defRPr sz="2000" b="1" i="0" u="none" strike="noStrike" cap="none">
                <a:solidFill>
                  <a:schemeClr val="accent1"/>
                </a:solidFill>
                <a:latin typeface="Helvetica Neue"/>
                <a:ea typeface="Helvetica Neue"/>
                <a:cs typeface="Helvetica Neue"/>
                <a:sym typeface="Helvetica Neue"/>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 name="Google Shape;23;p2"/>
          <p:cNvSpPr>
            <a:spLocks noGrp="1"/>
          </p:cNvSpPr>
          <p:nvPr>
            <p:ph type="pic" idx="3"/>
          </p:nvPr>
        </p:nvSpPr>
        <p:spPr>
          <a:xfrm>
            <a:off x="3467100" y="-1"/>
            <a:ext cx="8724800" cy="6222600"/>
          </a:xfrm>
          <a:prstGeom prst="rect">
            <a:avLst/>
          </a:prstGeom>
          <a:noFill/>
          <a:ln>
            <a:noFill/>
          </a:ln>
        </p:spPr>
      </p:sp>
    </p:spTree>
    <p:extLst>
      <p:ext uri="{BB962C8B-B14F-4D97-AF65-F5344CB8AC3E}">
        <p14:creationId xmlns:p14="http://schemas.microsoft.com/office/powerpoint/2010/main" val="807313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1CF3E-FC25-A7EE-6D03-A4B4CA53069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408832C-0F5D-F661-11BD-5D0A68AB98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A5338B-E102-2BF2-27F3-3670C7622D05}"/>
              </a:ext>
            </a:extLst>
          </p:cNvPr>
          <p:cNvSpPr>
            <a:spLocks noGrp="1"/>
          </p:cNvSpPr>
          <p:nvPr>
            <p:ph type="dt" sz="half" idx="10"/>
          </p:nvPr>
        </p:nvSpPr>
        <p:spPr/>
        <p:txBody>
          <a:bodyPr/>
          <a:lstStyle/>
          <a:p>
            <a:fld id="{7949C130-8B53-42D3-B723-9A77B50B043C}" type="datetimeFigureOut">
              <a:rPr lang="en-US" smtClean="0"/>
              <a:t>12/11/2024</a:t>
            </a:fld>
            <a:endParaRPr lang="en-US"/>
          </a:p>
        </p:txBody>
      </p:sp>
      <p:sp>
        <p:nvSpPr>
          <p:cNvPr id="5" name="Footer Placeholder 4">
            <a:extLst>
              <a:ext uri="{FF2B5EF4-FFF2-40B4-BE49-F238E27FC236}">
                <a16:creationId xmlns:a16="http://schemas.microsoft.com/office/drawing/2014/main" id="{569F7D1A-1B52-E244-F5FF-138CD6F399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27CB9E-B359-2E27-DB6D-905EB15F1113}"/>
              </a:ext>
            </a:extLst>
          </p:cNvPr>
          <p:cNvSpPr>
            <a:spLocks noGrp="1"/>
          </p:cNvSpPr>
          <p:nvPr>
            <p:ph type="sldNum" sz="quarter" idx="12"/>
          </p:nvPr>
        </p:nvSpPr>
        <p:spPr/>
        <p:txBody>
          <a:bodyPr/>
          <a:lstStyle/>
          <a:p>
            <a:fld id="{E31CAB06-90BA-47DE-BDFD-45B21C1D3004}" type="slidenum">
              <a:rPr lang="en-US" smtClean="0"/>
              <a:t>‹#›</a:t>
            </a:fld>
            <a:endParaRPr lang="en-US"/>
          </a:p>
        </p:txBody>
      </p:sp>
    </p:spTree>
    <p:extLst>
      <p:ext uri="{BB962C8B-B14F-4D97-AF65-F5344CB8AC3E}">
        <p14:creationId xmlns:p14="http://schemas.microsoft.com/office/powerpoint/2010/main" val="2511830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0C82-CEB6-14E3-48C2-477828EBC2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096BB-FD0E-BF83-CDAD-3A922E4FE4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91398-2A5D-2B52-08C9-ADA45570DDE4}"/>
              </a:ext>
            </a:extLst>
          </p:cNvPr>
          <p:cNvSpPr>
            <a:spLocks noGrp="1"/>
          </p:cNvSpPr>
          <p:nvPr>
            <p:ph type="dt" sz="half" idx="10"/>
          </p:nvPr>
        </p:nvSpPr>
        <p:spPr/>
        <p:txBody>
          <a:bodyPr/>
          <a:lstStyle/>
          <a:p>
            <a:fld id="{7949C130-8B53-42D3-B723-9A77B50B043C}" type="datetimeFigureOut">
              <a:rPr lang="en-US" smtClean="0"/>
              <a:t>12/11/2024</a:t>
            </a:fld>
            <a:endParaRPr lang="en-US"/>
          </a:p>
        </p:txBody>
      </p:sp>
      <p:sp>
        <p:nvSpPr>
          <p:cNvPr id="5" name="Footer Placeholder 4">
            <a:extLst>
              <a:ext uri="{FF2B5EF4-FFF2-40B4-BE49-F238E27FC236}">
                <a16:creationId xmlns:a16="http://schemas.microsoft.com/office/drawing/2014/main" id="{B8A2BFCC-5AFC-56DB-0BB0-F541B34B93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CE5C0-E15E-BFDF-6CC3-09E5EE4B7630}"/>
              </a:ext>
            </a:extLst>
          </p:cNvPr>
          <p:cNvSpPr>
            <a:spLocks noGrp="1"/>
          </p:cNvSpPr>
          <p:nvPr>
            <p:ph type="sldNum" sz="quarter" idx="12"/>
          </p:nvPr>
        </p:nvSpPr>
        <p:spPr/>
        <p:txBody>
          <a:bodyPr/>
          <a:lstStyle/>
          <a:p>
            <a:fld id="{E31CAB06-90BA-47DE-BDFD-45B21C1D3004}" type="slidenum">
              <a:rPr lang="en-US" smtClean="0"/>
              <a:t>‹#›</a:t>
            </a:fld>
            <a:endParaRPr lang="en-US"/>
          </a:p>
        </p:txBody>
      </p:sp>
    </p:spTree>
    <p:extLst>
      <p:ext uri="{BB962C8B-B14F-4D97-AF65-F5344CB8AC3E}">
        <p14:creationId xmlns:p14="http://schemas.microsoft.com/office/powerpoint/2010/main" val="35799762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AA3A3-7ECE-7B13-74E5-A40E75F1E7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19CE0C-3B73-25EC-5831-922C880AE64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EA48B1-6365-DEBD-14F7-B0C03EB1598D}"/>
              </a:ext>
            </a:extLst>
          </p:cNvPr>
          <p:cNvSpPr>
            <a:spLocks noGrp="1"/>
          </p:cNvSpPr>
          <p:nvPr>
            <p:ph type="dt" sz="half" idx="10"/>
          </p:nvPr>
        </p:nvSpPr>
        <p:spPr/>
        <p:txBody>
          <a:bodyPr/>
          <a:lstStyle/>
          <a:p>
            <a:fld id="{7949C130-8B53-42D3-B723-9A77B50B043C}" type="datetimeFigureOut">
              <a:rPr lang="en-US" smtClean="0"/>
              <a:t>12/11/2024</a:t>
            </a:fld>
            <a:endParaRPr lang="en-US"/>
          </a:p>
        </p:txBody>
      </p:sp>
      <p:sp>
        <p:nvSpPr>
          <p:cNvPr id="5" name="Footer Placeholder 4">
            <a:extLst>
              <a:ext uri="{FF2B5EF4-FFF2-40B4-BE49-F238E27FC236}">
                <a16:creationId xmlns:a16="http://schemas.microsoft.com/office/drawing/2014/main" id="{ABDD8327-C94A-1211-43F7-09E6E7CE10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41847F-2385-DD3B-B7F2-CC5823CEE774}"/>
              </a:ext>
            </a:extLst>
          </p:cNvPr>
          <p:cNvSpPr>
            <a:spLocks noGrp="1"/>
          </p:cNvSpPr>
          <p:nvPr>
            <p:ph type="sldNum" sz="quarter" idx="12"/>
          </p:nvPr>
        </p:nvSpPr>
        <p:spPr/>
        <p:txBody>
          <a:bodyPr/>
          <a:lstStyle/>
          <a:p>
            <a:fld id="{E31CAB06-90BA-47DE-BDFD-45B21C1D3004}" type="slidenum">
              <a:rPr lang="en-US" smtClean="0"/>
              <a:t>‹#›</a:t>
            </a:fld>
            <a:endParaRPr lang="en-US"/>
          </a:p>
        </p:txBody>
      </p:sp>
    </p:spTree>
    <p:extLst>
      <p:ext uri="{BB962C8B-B14F-4D97-AF65-F5344CB8AC3E}">
        <p14:creationId xmlns:p14="http://schemas.microsoft.com/office/powerpoint/2010/main" val="1557797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0627E-BCFB-699D-ADE4-651D4FC166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9368E3-E4D6-C908-70BF-5A84FFDA648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3690731-0BBA-4D0A-4D95-B1CB980EA7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86BC4B5-9868-4C4A-097B-6F2CB77AC7DC}"/>
              </a:ext>
            </a:extLst>
          </p:cNvPr>
          <p:cNvSpPr>
            <a:spLocks noGrp="1"/>
          </p:cNvSpPr>
          <p:nvPr>
            <p:ph type="dt" sz="half" idx="10"/>
          </p:nvPr>
        </p:nvSpPr>
        <p:spPr/>
        <p:txBody>
          <a:bodyPr/>
          <a:lstStyle/>
          <a:p>
            <a:fld id="{7949C130-8B53-42D3-B723-9A77B50B043C}" type="datetimeFigureOut">
              <a:rPr lang="en-US" smtClean="0"/>
              <a:t>12/11/2024</a:t>
            </a:fld>
            <a:endParaRPr lang="en-US"/>
          </a:p>
        </p:txBody>
      </p:sp>
      <p:sp>
        <p:nvSpPr>
          <p:cNvPr id="6" name="Footer Placeholder 5">
            <a:extLst>
              <a:ext uri="{FF2B5EF4-FFF2-40B4-BE49-F238E27FC236}">
                <a16:creationId xmlns:a16="http://schemas.microsoft.com/office/drawing/2014/main" id="{6F6C67C9-5698-EF4A-1E76-7F1769A7D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6B07F1-B035-1342-1770-10D0DC35B7FE}"/>
              </a:ext>
            </a:extLst>
          </p:cNvPr>
          <p:cNvSpPr>
            <a:spLocks noGrp="1"/>
          </p:cNvSpPr>
          <p:nvPr>
            <p:ph type="sldNum" sz="quarter" idx="12"/>
          </p:nvPr>
        </p:nvSpPr>
        <p:spPr/>
        <p:txBody>
          <a:bodyPr/>
          <a:lstStyle/>
          <a:p>
            <a:fld id="{E31CAB06-90BA-47DE-BDFD-45B21C1D3004}" type="slidenum">
              <a:rPr lang="en-US" smtClean="0"/>
              <a:t>‹#›</a:t>
            </a:fld>
            <a:endParaRPr lang="en-US"/>
          </a:p>
        </p:txBody>
      </p:sp>
    </p:spTree>
    <p:extLst>
      <p:ext uri="{BB962C8B-B14F-4D97-AF65-F5344CB8AC3E}">
        <p14:creationId xmlns:p14="http://schemas.microsoft.com/office/powerpoint/2010/main" val="1623749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89139-A32D-0CE0-B8C4-F7CF4DBC65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8E99EC-A500-7643-BD5F-480602160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56B87-72F4-3A7C-AD6C-795740FD422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A80921-B353-819A-4D2E-584E96A79C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382A7F-C015-C558-E9E5-12ADA1301A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DA55FAE-AA87-9DA5-A583-F1D3CDD46492}"/>
              </a:ext>
            </a:extLst>
          </p:cNvPr>
          <p:cNvSpPr>
            <a:spLocks noGrp="1"/>
          </p:cNvSpPr>
          <p:nvPr>
            <p:ph type="dt" sz="half" idx="10"/>
          </p:nvPr>
        </p:nvSpPr>
        <p:spPr/>
        <p:txBody>
          <a:bodyPr/>
          <a:lstStyle/>
          <a:p>
            <a:fld id="{7949C130-8B53-42D3-B723-9A77B50B043C}" type="datetimeFigureOut">
              <a:rPr lang="en-US" smtClean="0"/>
              <a:t>12/11/2024</a:t>
            </a:fld>
            <a:endParaRPr lang="en-US"/>
          </a:p>
        </p:txBody>
      </p:sp>
      <p:sp>
        <p:nvSpPr>
          <p:cNvPr id="8" name="Footer Placeholder 7">
            <a:extLst>
              <a:ext uri="{FF2B5EF4-FFF2-40B4-BE49-F238E27FC236}">
                <a16:creationId xmlns:a16="http://schemas.microsoft.com/office/drawing/2014/main" id="{B8A44941-CFB4-C04D-2F56-F7F4D3925DE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1F8FDE-1EA2-5F67-ED2B-62830EF6F903}"/>
              </a:ext>
            </a:extLst>
          </p:cNvPr>
          <p:cNvSpPr>
            <a:spLocks noGrp="1"/>
          </p:cNvSpPr>
          <p:nvPr>
            <p:ph type="sldNum" sz="quarter" idx="12"/>
          </p:nvPr>
        </p:nvSpPr>
        <p:spPr/>
        <p:txBody>
          <a:bodyPr/>
          <a:lstStyle/>
          <a:p>
            <a:fld id="{E31CAB06-90BA-47DE-BDFD-45B21C1D3004}" type="slidenum">
              <a:rPr lang="en-US" smtClean="0"/>
              <a:t>‹#›</a:t>
            </a:fld>
            <a:endParaRPr lang="en-US"/>
          </a:p>
        </p:txBody>
      </p:sp>
    </p:spTree>
    <p:extLst>
      <p:ext uri="{BB962C8B-B14F-4D97-AF65-F5344CB8AC3E}">
        <p14:creationId xmlns:p14="http://schemas.microsoft.com/office/powerpoint/2010/main" val="37274985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BA948-AF9F-EF6E-6904-72D62D4934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A99B4DD-3CA5-F7BF-0E64-4EEFD191CFB5}"/>
              </a:ext>
            </a:extLst>
          </p:cNvPr>
          <p:cNvSpPr>
            <a:spLocks noGrp="1"/>
          </p:cNvSpPr>
          <p:nvPr>
            <p:ph type="dt" sz="half" idx="10"/>
          </p:nvPr>
        </p:nvSpPr>
        <p:spPr/>
        <p:txBody>
          <a:bodyPr/>
          <a:lstStyle/>
          <a:p>
            <a:fld id="{7949C130-8B53-42D3-B723-9A77B50B043C}" type="datetimeFigureOut">
              <a:rPr lang="en-US" smtClean="0"/>
              <a:t>12/11/2024</a:t>
            </a:fld>
            <a:endParaRPr lang="en-US"/>
          </a:p>
        </p:txBody>
      </p:sp>
      <p:sp>
        <p:nvSpPr>
          <p:cNvPr id="4" name="Footer Placeholder 3">
            <a:extLst>
              <a:ext uri="{FF2B5EF4-FFF2-40B4-BE49-F238E27FC236}">
                <a16:creationId xmlns:a16="http://schemas.microsoft.com/office/drawing/2014/main" id="{8EB75BDB-A500-F62C-BDF3-F45597CC0BE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98A396-7909-D862-D5CB-4505F901C63B}"/>
              </a:ext>
            </a:extLst>
          </p:cNvPr>
          <p:cNvSpPr>
            <a:spLocks noGrp="1"/>
          </p:cNvSpPr>
          <p:nvPr>
            <p:ph type="sldNum" sz="quarter" idx="12"/>
          </p:nvPr>
        </p:nvSpPr>
        <p:spPr/>
        <p:txBody>
          <a:bodyPr/>
          <a:lstStyle/>
          <a:p>
            <a:fld id="{E31CAB06-90BA-47DE-BDFD-45B21C1D3004}" type="slidenum">
              <a:rPr lang="en-US" smtClean="0"/>
              <a:t>‹#›</a:t>
            </a:fld>
            <a:endParaRPr lang="en-US"/>
          </a:p>
        </p:txBody>
      </p:sp>
    </p:spTree>
    <p:extLst>
      <p:ext uri="{BB962C8B-B14F-4D97-AF65-F5344CB8AC3E}">
        <p14:creationId xmlns:p14="http://schemas.microsoft.com/office/powerpoint/2010/main" val="6867509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3DC6A4-0AB2-4DC8-088A-239B2FC7A40B}"/>
              </a:ext>
            </a:extLst>
          </p:cNvPr>
          <p:cNvSpPr>
            <a:spLocks noGrp="1"/>
          </p:cNvSpPr>
          <p:nvPr>
            <p:ph type="dt" sz="half" idx="10"/>
          </p:nvPr>
        </p:nvSpPr>
        <p:spPr/>
        <p:txBody>
          <a:bodyPr/>
          <a:lstStyle/>
          <a:p>
            <a:fld id="{7949C130-8B53-42D3-B723-9A77B50B043C}" type="datetimeFigureOut">
              <a:rPr lang="en-US" smtClean="0"/>
              <a:t>12/11/2024</a:t>
            </a:fld>
            <a:endParaRPr lang="en-US"/>
          </a:p>
        </p:txBody>
      </p:sp>
      <p:sp>
        <p:nvSpPr>
          <p:cNvPr id="3" name="Footer Placeholder 2">
            <a:extLst>
              <a:ext uri="{FF2B5EF4-FFF2-40B4-BE49-F238E27FC236}">
                <a16:creationId xmlns:a16="http://schemas.microsoft.com/office/drawing/2014/main" id="{75BE6878-C05E-7500-BCDE-E721E46FDE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C64028-935E-EFCD-6D8D-609D4C8CCAB9}"/>
              </a:ext>
            </a:extLst>
          </p:cNvPr>
          <p:cNvSpPr>
            <a:spLocks noGrp="1"/>
          </p:cNvSpPr>
          <p:nvPr>
            <p:ph type="sldNum" sz="quarter" idx="12"/>
          </p:nvPr>
        </p:nvSpPr>
        <p:spPr/>
        <p:txBody>
          <a:bodyPr/>
          <a:lstStyle/>
          <a:p>
            <a:fld id="{E31CAB06-90BA-47DE-BDFD-45B21C1D3004}" type="slidenum">
              <a:rPr lang="en-US" smtClean="0"/>
              <a:t>‹#›</a:t>
            </a:fld>
            <a:endParaRPr lang="en-US"/>
          </a:p>
        </p:txBody>
      </p:sp>
    </p:spTree>
    <p:extLst>
      <p:ext uri="{BB962C8B-B14F-4D97-AF65-F5344CB8AC3E}">
        <p14:creationId xmlns:p14="http://schemas.microsoft.com/office/powerpoint/2010/main" val="3941238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E1650-035B-3D58-6A5D-1C8988C4E6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F46ED7-5147-10E4-950C-27131DEB196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B1EBD4-1591-3E2D-0E8F-B664788E0B70}"/>
              </a:ext>
            </a:extLst>
          </p:cNvPr>
          <p:cNvSpPr>
            <a:spLocks noGrp="1"/>
          </p:cNvSpPr>
          <p:nvPr>
            <p:ph type="dt" sz="half" idx="10"/>
          </p:nvPr>
        </p:nvSpPr>
        <p:spPr/>
        <p:txBody>
          <a:bodyPr/>
          <a:lstStyle/>
          <a:p>
            <a:fld id="{D50DB280-8C4C-4FCD-879D-4DA32CEE2CF8}" type="datetimeFigureOut">
              <a:rPr lang="en-US" smtClean="0"/>
              <a:t>12/11/2024</a:t>
            </a:fld>
            <a:endParaRPr lang="en-US"/>
          </a:p>
        </p:txBody>
      </p:sp>
      <p:sp>
        <p:nvSpPr>
          <p:cNvPr id="5" name="Footer Placeholder 4">
            <a:extLst>
              <a:ext uri="{FF2B5EF4-FFF2-40B4-BE49-F238E27FC236}">
                <a16:creationId xmlns:a16="http://schemas.microsoft.com/office/drawing/2014/main" id="{C736CD07-1367-711C-4AFA-6B6012BC79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C6BCBA-E328-4DD5-42FF-A48E386EC82E}"/>
              </a:ext>
            </a:extLst>
          </p:cNvPr>
          <p:cNvSpPr>
            <a:spLocks noGrp="1"/>
          </p:cNvSpPr>
          <p:nvPr>
            <p:ph type="sldNum" sz="quarter" idx="12"/>
          </p:nvPr>
        </p:nvSpPr>
        <p:spPr/>
        <p:txBody>
          <a:bodyPr/>
          <a:lstStyle/>
          <a:p>
            <a:fld id="{468C9748-C0A6-4598-9661-BD3545A7F5ED}" type="slidenum">
              <a:rPr lang="en-US" smtClean="0"/>
              <a:t>‹#›</a:t>
            </a:fld>
            <a:endParaRPr lang="en-US"/>
          </a:p>
        </p:txBody>
      </p:sp>
    </p:spTree>
    <p:extLst>
      <p:ext uri="{BB962C8B-B14F-4D97-AF65-F5344CB8AC3E}">
        <p14:creationId xmlns:p14="http://schemas.microsoft.com/office/powerpoint/2010/main" val="18355380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8ED38-461C-F16D-504C-BD01B18182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5B05801-F103-E5E2-A86A-A9FEB9EC0B8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263D4A0-AE82-4D52-084F-141AF8B30D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828A8A-9A80-EFF5-878F-23472BCFAB8F}"/>
              </a:ext>
            </a:extLst>
          </p:cNvPr>
          <p:cNvSpPr>
            <a:spLocks noGrp="1"/>
          </p:cNvSpPr>
          <p:nvPr>
            <p:ph type="dt" sz="half" idx="10"/>
          </p:nvPr>
        </p:nvSpPr>
        <p:spPr/>
        <p:txBody>
          <a:bodyPr/>
          <a:lstStyle/>
          <a:p>
            <a:fld id="{7949C130-8B53-42D3-B723-9A77B50B043C}" type="datetimeFigureOut">
              <a:rPr lang="en-US" smtClean="0"/>
              <a:t>12/11/2024</a:t>
            </a:fld>
            <a:endParaRPr lang="en-US"/>
          </a:p>
        </p:txBody>
      </p:sp>
      <p:sp>
        <p:nvSpPr>
          <p:cNvPr id="6" name="Footer Placeholder 5">
            <a:extLst>
              <a:ext uri="{FF2B5EF4-FFF2-40B4-BE49-F238E27FC236}">
                <a16:creationId xmlns:a16="http://schemas.microsoft.com/office/drawing/2014/main" id="{8F66628F-9A28-25CA-66A1-D5220B04BA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0CAD70-4D90-D765-0D3D-3B8734D0870E}"/>
              </a:ext>
            </a:extLst>
          </p:cNvPr>
          <p:cNvSpPr>
            <a:spLocks noGrp="1"/>
          </p:cNvSpPr>
          <p:nvPr>
            <p:ph type="sldNum" sz="quarter" idx="12"/>
          </p:nvPr>
        </p:nvSpPr>
        <p:spPr/>
        <p:txBody>
          <a:bodyPr/>
          <a:lstStyle/>
          <a:p>
            <a:fld id="{E31CAB06-90BA-47DE-BDFD-45B21C1D3004}" type="slidenum">
              <a:rPr lang="en-US" smtClean="0"/>
              <a:t>‹#›</a:t>
            </a:fld>
            <a:endParaRPr lang="en-US"/>
          </a:p>
        </p:txBody>
      </p:sp>
    </p:spTree>
    <p:extLst>
      <p:ext uri="{BB962C8B-B14F-4D97-AF65-F5344CB8AC3E}">
        <p14:creationId xmlns:p14="http://schemas.microsoft.com/office/powerpoint/2010/main" val="14786723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A74E-A714-98E9-1884-D91EA321363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3990893-12F2-3944-1EAB-1DABB9309A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CCEA25E-DB59-FB52-53C4-92ECB2BDBA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2BA6DB-B369-CFA0-2A82-E16602847AB1}"/>
              </a:ext>
            </a:extLst>
          </p:cNvPr>
          <p:cNvSpPr>
            <a:spLocks noGrp="1"/>
          </p:cNvSpPr>
          <p:nvPr>
            <p:ph type="dt" sz="half" idx="10"/>
          </p:nvPr>
        </p:nvSpPr>
        <p:spPr/>
        <p:txBody>
          <a:bodyPr/>
          <a:lstStyle/>
          <a:p>
            <a:fld id="{7949C130-8B53-42D3-B723-9A77B50B043C}" type="datetimeFigureOut">
              <a:rPr lang="en-US" smtClean="0"/>
              <a:t>12/11/2024</a:t>
            </a:fld>
            <a:endParaRPr lang="en-US"/>
          </a:p>
        </p:txBody>
      </p:sp>
      <p:sp>
        <p:nvSpPr>
          <p:cNvPr id="6" name="Footer Placeholder 5">
            <a:extLst>
              <a:ext uri="{FF2B5EF4-FFF2-40B4-BE49-F238E27FC236}">
                <a16:creationId xmlns:a16="http://schemas.microsoft.com/office/drawing/2014/main" id="{8D806B51-B67D-E09E-D8CC-FA81FDA9A3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001F7B0-F595-F3E6-9AC5-9AF66B9B5270}"/>
              </a:ext>
            </a:extLst>
          </p:cNvPr>
          <p:cNvSpPr>
            <a:spLocks noGrp="1"/>
          </p:cNvSpPr>
          <p:nvPr>
            <p:ph type="sldNum" sz="quarter" idx="12"/>
          </p:nvPr>
        </p:nvSpPr>
        <p:spPr/>
        <p:txBody>
          <a:bodyPr/>
          <a:lstStyle/>
          <a:p>
            <a:fld id="{E31CAB06-90BA-47DE-BDFD-45B21C1D3004}" type="slidenum">
              <a:rPr lang="en-US" smtClean="0"/>
              <a:t>‹#›</a:t>
            </a:fld>
            <a:endParaRPr lang="en-US"/>
          </a:p>
        </p:txBody>
      </p:sp>
    </p:spTree>
    <p:extLst>
      <p:ext uri="{BB962C8B-B14F-4D97-AF65-F5344CB8AC3E}">
        <p14:creationId xmlns:p14="http://schemas.microsoft.com/office/powerpoint/2010/main" val="15181044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A6887-B1DE-F939-7C6A-62B02EFA960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3103BD0-7BCE-083E-9935-DE2B1BFAA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A14211-0F7B-4E36-7921-83D0BA20CCFF}"/>
              </a:ext>
            </a:extLst>
          </p:cNvPr>
          <p:cNvSpPr>
            <a:spLocks noGrp="1"/>
          </p:cNvSpPr>
          <p:nvPr>
            <p:ph type="dt" sz="half" idx="10"/>
          </p:nvPr>
        </p:nvSpPr>
        <p:spPr/>
        <p:txBody>
          <a:bodyPr/>
          <a:lstStyle/>
          <a:p>
            <a:fld id="{7949C130-8B53-42D3-B723-9A77B50B043C}" type="datetimeFigureOut">
              <a:rPr lang="en-US" smtClean="0"/>
              <a:t>12/11/2024</a:t>
            </a:fld>
            <a:endParaRPr lang="en-US"/>
          </a:p>
        </p:txBody>
      </p:sp>
      <p:sp>
        <p:nvSpPr>
          <p:cNvPr id="5" name="Footer Placeholder 4">
            <a:extLst>
              <a:ext uri="{FF2B5EF4-FFF2-40B4-BE49-F238E27FC236}">
                <a16:creationId xmlns:a16="http://schemas.microsoft.com/office/drawing/2014/main" id="{C1C5DB9B-BE1C-D2D5-524E-D89DE65F4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B9CB19-8C2E-3896-4DEC-14A135F944D5}"/>
              </a:ext>
            </a:extLst>
          </p:cNvPr>
          <p:cNvSpPr>
            <a:spLocks noGrp="1"/>
          </p:cNvSpPr>
          <p:nvPr>
            <p:ph type="sldNum" sz="quarter" idx="12"/>
          </p:nvPr>
        </p:nvSpPr>
        <p:spPr/>
        <p:txBody>
          <a:bodyPr/>
          <a:lstStyle/>
          <a:p>
            <a:fld id="{E31CAB06-90BA-47DE-BDFD-45B21C1D3004}" type="slidenum">
              <a:rPr lang="en-US" smtClean="0"/>
              <a:t>‹#›</a:t>
            </a:fld>
            <a:endParaRPr lang="en-US"/>
          </a:p>
        </p:txBody>
      </p:sp>
    </p:spTree>
    <p:extLst>
      <p:ext uri="{BB962C8B-B14F-4D97-AF65-F5344CB8AC3E}">
        <p14:creationId xmlns:p14="http://schemas.microsoft.com/office/powerpoint/2010/main" val="13054355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7D9DC2-157F-491E-F00F-078F8B77A34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37C789-0BCE-D3E5-F18C-15D302C282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C41DA8-8B73-02FE-EBBF-32FBDFCA0E6F}"/>
              </a:ext>
            </a:extLst>
          </p:cNvPr>
          <p:cNvSpPr>
            <a:spLocks noGrp="1"/>
          </p:cNvSpPr>
          <p:nvPr>
            <p:ph type="dt" sz="half" idx="10"/>
          </p:nvPr>
        </p:nvSpPr>
        <p:spPr/>
        <p:txBody>
          <a:bodyPr/>
          <a:lstStyle/>
          <a:p>
            <a:fld id="{7949C130-8B53-42D3-B723-9A77B50B043C}" type="datetimeFigureOut">
              <a:rPr lang="en-US" smtClean="0"/>
              <a:t>12/11/2024</a:t>
            </a:fld>
            <a:endParaRPr lang="en-US"/>
          </a:p>
        </p:txBody>
      </p:sp>
      <p:sp>
        <p:nvSpPr>
          <p:cNvPr id="5" name="Footer Placeholder 4">
            <a:extLst>
              <a:ext uri="{FF2B5EF4-FFF2-40B4-BE49-F238E27FC236}">
                <a16:creationId xmlns:a16="http://schemas.microsoft.com/office/drawing/2014/main" id="{CE410B8C-43DA-F4F3-AAF0-A517ADA61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39651-4230-2B5D-7622-FC2697C48921}"/>
              </a:ext>
            </a:extLst>
          </p:cNvPr>
          <p:cNvSpPr>
            <a:spLocks noGrp="1"/>
          </p:cNvSpPr>
          <p:nvPr>
            <p:ph type="sldNum" sz="quarter" idx="12"/>
          </p:nvPr>
        </p:nvSpPr>
        <p:spPr/>
        <p:txBody>
          <a:bodyPr/>
          <a:lstStyle/>
          <a:p>
            <a:fld id="{E31CAB06-90BA-47DE-BDFD-45B21C1D3004}" type="slidenum">
              <a:rPr lang="en-US" smtClean="0"/>
              <a:t>‹#›</a:t>
            </a:fld>
            <a:endParaRPr lang="en-US"/>
          </a:p>
        </p:txBody>
      </p:sp>
    </p:spTree>
    <p:extLst>
      <p:ext uri="{BB962C8B-B14F-4D97-AF65-F5344CB8AC3E}">
        <p14:creationId xmlns:p14="http://schemas.microsoft.com/office/powerpoint/2010/main" val="4101958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A3188-C2FC-8342-8386-EABEF68BB85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1978F3-50FC-FF42-38A4-572111CE9CA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9B34310-AF6E-273D-DC86-3CC67772BFDC}"/>
              </a:ext>
            </a:extLst>
          </p:cNvPr>
          <p:cNvSpPr>
            <a:spLocks noGrp="1"/>
          </p:cNvSpPr>
          <p:nvPr>
            <p:ph type="dt" sz="half" idx="10"/>
          </p:nvPr>
        </p:nvSpPr>
        <p:spPr/>
        <p:txBody>
          <a:bodyPr/>
          <a:lstStyle/>
          <a:p>
            <a:fld id="{D50DB280-8C4C-4FCD-879D-4DA32CEE2CF8}" type="datetimeFigureOut">
              <a:rPr lang="en-US" smtClean="0"/>
              <a:t>12/11/2024</a:t>
            </a:fld>
            <a:endParaRPr lang="en-US"/>
          </a:p>
        </p:txBody>
      </p:sp>
      <p:sp>
        <p:nvSpPr>
          <p:cNvPr id="5" name="Footer Placeholder 4">
            <a:extLst>
              <a:ext uri="{FF2B5EF4-FFF2-40B4-BE49-F238E27FC236}">
                <a16:creationId xmlns:a16="http://schemas.microsoft.com/office/drawing/2014/main" id="{3A08D3AB-763B-953D-3FB3-87280A20A9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8187D-1C6A-0C2D-E78B-3AB5A646164F}"/>
              </a:ext>
            </a:extLst>
          </p:cNvPr>
          <p:cNvSpPr>
            <a:spLocks noGrp="1"/>
          </p:cNvSpPr>
          <p:nvPr>
            <p:ph type="sldNum" sz="quarter" idx="12"/>
          </p:nvPr>
        </p:nvSpPr>
        <p:spPr/>
        <p:txBody>
          <a:bodyPr/>
          <a:lstStyle/>
          <a:p>
            <a:fld id="{468C9748-C0A6-4598-9661-BD3545A7F5ED}" type="slidenum">
              <a:rPr lang="en-US" smtClean="0"/>
              <a:t>‹#›</a:t>
            </a:fld>
            <a:endParaRPr lang="en-US"/>
          </a:p>
        </p:txBody>
      </p:sp>
    </p:spTree>
    <p:extLst>
      <p:ext uri="{BB962C8B-B14F-4D97-AF65-F5344CB8AC3E}">
        <p14:creationId xmlns:p14="http://schemas.microsoft.com/office/powerpoint/2010/main" val="32744520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8DACA-646F-20FE-9859-B656115083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09572B-D156-EE3D-D700-7801564E63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BA9361E-192C-7448-5208-E3F71D3497E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322BD7-B2A8-19C9-AFEE-61DE18727FF7}"/>
              </a:ext>
            </a:extLst>
          </p:cNvPr>
          <p:cNvSpPr>
            <a:spLocks noGrp="1"/>
          </p:cNvSpPr>
          <p:nvPr>
            <p:ph type="dt" sz="half" idx="10"/>
          </p:nvPr>
        </p:nvSpPr>
        <p:spPr/>
        <p:txBody>
          <a:bodyPr/>
          <a:lstStyle/>
          <a:p>
            <a:fld id="{D50DB280-8C4C-4FCD-879D-4DA32CEE2CF8}" type="datetimeFigureOut">
              <a:rPr lang="en-US" smtClean="0"/>
              <a:t>12/11/2024</a:t>
            </a:fld>
            <a:endParaRPr lang="en-US"/>
          </a:p>
        </p:txBody>
      </p:sp>
      <p:sp>
        <p:nvSpPr>
          <p:cNvPr id="6" name="Footer Placeholder 5">
            <a:extLst>
              <a:ext uri="{FF2B5EF4-FFF2-40B4-BE49-F238E27FC236}">
                <a16:creationId xmlns:a16="http://schemas.microsoft.com/office/drawing/2014/main" id="{F104CD49-2DED-7182-0B74-7DC4A679CE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C8AE2DD-3C9E-57D0-69D6-513A2C2D984C}"/>
              </a:ext>
            </a:extLst>
          </p:cNvPr>
          <p:cNvSpPr>
            <a:spLocks noGrp="1"/>
          </p:cNvSpPr>
          <p:nvPr>
            <p:ph type="sldNum" sz="quarter" idx="12"/>
          </p:nvPr>
        </p:nvSpPr>
        <p:spPr/>
        <p:txBody>
          <a:bodyPr/>
          <a:lstStyle/>
          <a:p>
            <a:fld id="{468C9748-C0A6-4598-9661-BD3545A7F5ED}" type="slidenum">
              <a:rPr lang="en-US" smtClean="0"/>
              <a:t>‹#›</a:t>
            </a:fld>
            <a:endParaRPr lang="en-US"/>
          </a:p>
        </p:txBody>
      </p:sp>
    </p:spTree>
    <p:extLst>
      <p:ext uri="{BB962C8B-B14F-4D97-AF65-F5344CB8AC3E}">
        <p14:creationId xmlns:p14="http://schemas.microsoft.com/office/powerpoint/2010/main" val="2513919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CB89C-D120-0DAC-4D94-B71A77A3602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24ECA0-00AE-ABC9-94F7-0F98F06727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757BF2-D7A1-A7FA-AC44-5FB7D3450A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401544-963C-FEFB-F7EF-3B6B6D3001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9312231-69A7-088F-CFB0-D16CD0E807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41B157A-54FE-0A80-9EC1-44ED014FB31C}"/>
              </a:ext>
            </a:extLst>
          </p:cNvPr>
          <p:cNvSpPr>
            <a:spLocks noGrp="1"/>
          </p:cNvSpPr>
          <p:nvPr>
            <p:ph type="dt" sz="half" idx="10"/>
          </p:nvPr>
        </p:nvSpPr>
        <p:spPr/>
        <p:txBody>
          <a:bodyPr/>
          <a:lstStyle/>
          <a:p>
            <a:fld id="{D50DB280-8C4C-4FCD-879D-4DA32CEE2CF8}" type="datetimeFigureOut">
              <a:rPr lang="en-US" smtClean="0"/>
              <a:t>12/11/2024</a:t>
            </a:fld>
            <a:endParaRPr lang="en-US"/>
          </a:p>
        </p:txBody>
      </p:sp>
      <p:sp>
        <p:nvSpPr>
          <p:cNvPr id="8" name="Footer Placeholder 7">
            <a:extLst>
              <a:ext uri="{FF2B5EF4-FFF2-40B4-BE49-F238E27FC236}">
                <a16:creationId xmlns:a16="http://schemas.microsoft.com/office/drawing/2014/main" id="{245F8B3B-92A2-8620-0AE2-D526D8799F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01A428-37EE-5DAB-7509-C7BBDA20A3BE}"/>
              </a:ext>
            </a:extLst>
          </p:cNvPr>
          <p:cNvSpPr>
            <a:spLocks noGrp="1"/>
          </p:cNvSpPr>
          <p:nvPr>
            <p:ph type="sldNum" sz="quarter" idx="12"/>
          </p:nvPr>
        </p:nvSpPr>
        <p:spPr/>
        <p:txBody>
          <a:bodyPr/>
          <a:lstStyle/>
          <a:p>
            <a:fld id="{468C9748-C0A6-4598-9661-BD3545A7F5ED}" type="slidenum">
              <a:rPr lang="en-US" smtClean="0"/>
              <a:t>‹#›</a:t>
            </a:fld>
            <a:endParaRPr lang="en-US"/>
          </a:p>
        </p:txBody>
      </p:sp>
    </p:spTree>
    <p:extLst>
      <p:ext uri="{BB962C8B-B14F-4D97-AF65-F5344CB8AC3E}">
        <p14:creationId xmlns:p14="http://schemas.microsoft.com/office/powerpoint/2010/main" val="2380029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F5EC1-4069-DB6D-ABC5-29E99DC99C3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D266D3-D836-17FD-4E87-1E2DC787D5C8}"/>
              </a:ext>
            </a:extLst>
          </p:cNvPr>
          <p:cNvSpPr>
            <a:spLocks noGrp="1"/>
          </p:cNvSpPr>
          <p:nvPr>
            <p:ph type="dt" sz="half" idx="10"/>
          </p:nvPr>
        </p:nvSpPr>
        <p:spPr/>
        <p:txBody>
          <a:bodyPr/>
          <a:lstStyle/>
          <a:p>
            <a:fld id="{D50DB280-8C4C-4FCD-879D-4DA32CEE2CF8}" type="datetimeFigureOut">
              <a:rPr lang="en-US" smtClean="0"/>
              <a:t>12/11/2024</a:t>
            </a:fld>
            <a:endParaRPr lang="en-US"/>
          </a:p>
        </p:txBody>
      </p:sp>
      <p:sp>
        <p:nvSpPr>
          <p:cNvPr id="4" name="Footer Placeholder 3">
            <a:extLst>
              <a:ext uri="{FF2B5EF4-FFF2-40B4-BE49-F238E27FC236}">
                <a16:creationId xmlns:a16="http://schemas.microsoft.com/office/drawing/2014/main" id="{4C3FB411-443E-9EB4-3305-A56293A858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44BBA3-472D-3862-3A59-8332BBE731EF}"/>
              </a:ext>
            </a:extLst>
          </p:cNvPr>
          <p:cNvSpPr>
            <a:spLocks noGrp="1"/>
          </p:cNvSpPr>
          <p:nvPr>
            <p:ph type="sldNum" sz="quarter" idx="12"/>
          </p:nvPr>
        </p:nvSpPr>
        <p:spPr/>
        <p:txBody>
          <a:bodyPr/>
          <a:lstStyle/>
          <a:p>
            <a:fld id="{468C9748-C0A6-4598-9661-BD3545A7F5ED}" type="slidenum">
              <a:rPr lang="en-US" smtClean="0"/>
              <a:t>‹#›</a:t>
            </a:fld>
            <a:endParaRPr lang="en-US"/>
          </a:p>
        </p:txBody>
      </p:sp>
    </p:spTree>
    <p:extLst>
      <p:ext uri="{BB962C8B-B14F-4D97-AF65-F5344CB8AC3E}">
        <p14:creationId xmlns:p14="http://schemas.microsoft.com/office/powerpoint/2010/main" val="2505439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609DC1-E085-F3FA-1497-0D72EC672739}"/>
              </a:ext>
            </a:extLst>
          </p:cNvPr>
          <p:cNvSpPr>
            <a:spLocks noGrp="1"/>
          </p:cNvSpPr>
          <p:nvPr>
            <p:ph type="dt" sz="half" idx="10"/>
          </p:nvPr>
        </p:nvSpPr>
        <p:spPr/>
        <p:txBody>
          <a:bodyPr/>
          <a:lstStyle/>
          <a:p>
            <a:fld id="{D50DB280-8C4C-4FCD-879D-4DA32CEE2CF8}" type="datetimeFigureOut">
              <a:rPr lang="en-US" smtClean="0"/>
              <a:t>12/11/2024</a:t>
            </a:fld>
            <a:endParaRPr lang="en-US"/>
          </a:p>
        </p:txBody>
      </p:sp>
      <p:sp>
        <p:nvSpPr>
          <p:cNvPr id="3" name="Footer Placeholder 2">
            <a:extLst>
              <a:ext uri="{FF2B5EF4-FFF2-40B4-BE49-F238E27FC236}">
                <a16:creationId xmlns:a16="http://schemas.microsoft.com/office/drawing/2014/main" id="{5F76DD2D-8072-4500-01AE-1C135B34C0C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7B4C4F-5708-2FE8-5EAD-03E76B46E546}"/>
              </a:ext>
            </a:extLst>
          </p:cNvPr>
          <p:cNvSpPr>
            <a:spLocks noGrp="1"/>
          </p:cNvSpPr>
          <p:nvPr>
            <p:ph type="sldNum" sz="quarter" idx="12"/>
          </p:nvPr>
        </p:nvSpPr>
        <p:spPr/>
        <p:txBody>
          <a:bodyPr/>
          <a:lstStyle/>
          <a:p>
            <a:fld id="{468C9748-C0A6-4598-9661-BD3545A7F5ED}" type="slidenum">
              <a:rPr lang="en-US" smtClean="0"/>
              <a:t>‹#›</a:t>
            </a:fld>
            <a:endParaRPr lang="en-US"/>
          </a:p>
        </p:txBody>
      </p:sp>
    </p:spTree>
    <p:extLst>
      <p:ext uri="{BB962C8B-B14F-4D97-AF65-F5344CB8AC3E}">
        <p14:creationId xmlns:p14="http://schemas.microsoft.com/office/powerpoint/2010/main" val="3270082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26961-5C0F-E213-61C0-1870D6F001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A63410A-21FE-C51B-29C2-D867358BD0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9F797B-8D37-932D-035D-D68614069A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B0C14B-F3B8-4B57-8479-66A47CDAABC3}"/>
              </a:ext>
            </a:extLst>
          </p:cNvPr>
          <p:cNvSpPr>
            <a:spLocks noGrp="1"/>
          </p:cNvSpPr>
          <p:nvPr>
            <p:ph type="dt" sz="half" idx="10"/>
          </p:nvPr>
        </p:nvSpPr>
        <p:spPr/>
        <p:txBody>
          <a:bodyPr/>
          <a:lstStyle/>
          <a:p>
            <a:fld id="{D50DB280-8C4C-4FCD-879D-4DA32CEE2CF8}" type="datetimeFigureOut">
              <a:rPr lang="en-US" smtClean="0"/>
              <a:t>12/11/2024</a:t>
            </a:fld>
            <a:endParaRPr lang="en-US"/>
          </a:p>
        </p:txBody>
      </p:sp>
      <p:sp>
        <p:nvSpPr>
          <p:cNvPr id="6" name="Footer Placeholder 5">
            <a:extLst>
              <a:ext uri="{FF2B5EF4-FFF2-40B4-BE49-F238E27FC236}">
                <a16:creationId xmlns:a16="http://schemas.microsoft.com/office/drawing/2014/main" id="{A8874A16-DB5A-AB68-31CB-AEB51877D5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B428A8-6AA1-7344-4E77-5AE6BB667BA1}"/>
              </a:ext>
            </a:extLst>
          </p:cNvPr>
          <p:cNvSpPr>
            <a:spLocks noGrp="1"/>
          </p:cNvSpPr>
          <p:nvPr>
            <p:ph type="sldNum" sz="quarter" idx="12"/>
          </p:nvPr>
        </p:nvSpPr>
        <p:spPr/>
        <p:txBody>
          <a:bodyPr/>
          <a:lstStyle/>
          <a:p>
            <a:fld id="{468C9748-C0A6-4598-9661-BD3545A7F5ED}" type="slidenum">
              <a:rPr lang="en-US" smtClean="0"/>
              <a:t>‹#›</a:t>
            </a:fld>
            <a:endParaRPr lang="en-US"/>
          </a:p>
        </p:txBody>
      </p:sp>
    </p:spTree>
    <p:extLst>
      <p:ext uri="{BB962C8B-B14F-4D97-AF65-F5344CB8AC3E}">
        <p14:creationId xmlns:p14="http://schemas.microsoft.com/office/powerpoint/2010/main" val="3246998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B5CEC-26BF-7A36-6268-4CB66AF664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450BAE-1FAD-6559-250E-D81463BB71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37F4A2-32EE-5EFF-C418-B65554BD5A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791744-E071-65EB-65B6-89A029136F66}"/>
              </a:ext>
            </a:extLst>
          </p:cNvPr>
          <p:cNvSpPr>
            <a:spLocks noGrp="1"/>
          </p:cNvSpPr>
          <p:nvPr>
            <p:ph type="dt" sz="half" idx="10"/>
          </p:nvPr>
        </p:nvSpPr>
        <p:spPr/>
        <p:txBody>
          <a:bodyPr/>
          <a:lstStyle/>
          <a:p>
            <a:fld id="{D50DB280-8C4C-4FCD-879D-4DA32CEE2CF8}" type="datetimeFigureOut">
              <a:rPr lang="en-US" smtClean="0"/>
              <a:t>12/11/2024</a:t>
            </a:fld>
            <a:endParaRPr lang="en-US"/>
          </a:p>
        </p:txBody>
      </p:sp>
      <p:sp>
        <p:nvSpPr>
          <p:cNvPr id="6" name="Footer Placeholder 5">
            <a:extLst>
              <a:ext uri="{FF2B5EF4-FFF2-40B4-BE49-F238E27FC236}">
                <a16:creationId xmlns:a16="http://schemas.microsoft.com/office/drawing/2014/main" id="{B9DD9807-98B7-7DFE-751B-61C473A902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C6E6CC3-5E34-5C9D-6A79-D8F0BC751F3A}"/>
              </a:ext>
            </a:extLst>
          </p:cNvPr>
          <p:cNvSpPr>
            <a:spLocks noGrp="1"/>
          </p:cNvSpPr>
          <p:nvPr>
            <p:ph type="sldNum" sz="quarter" idx="12"/>
          </p:nvPr>
        </p:nvSpPr>
        <p:spPr/>
        <p:txBody>
          <a:bodyPr/>
          <a:lstStyle/>
          <a:p>
            <a:fld id="{468C9748-C0A6-4598-9661-BD3545A7F5ED}" type="slidenum">
              <a:rPr lang="en-US" smtClean="0"/>
              <a:t>‹#›</a:t>
            </a:fld>
            <a:endParaRPr lang="en-US"/>
          </a:p>
        </p:txBody>
      </p:sp>
    </p:spTree>
    <p:extLst>
      <p:ext uri="{BB962C8B-B14F-4D97-AF65-F5344CB8AC3E}">
        <p14:creationId xmlns:p14="http://schemas.microsoft.com/office/powerpoint/2010/main" val="535671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15E6BB-DE87-5BC5-4991-AB97038A65B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9DAA16-D6A8-B1C8-1C74-DAA7C67EBB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795E19-E350-0C40-B98E-BEDD3DFBFA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0DB280-8C4C-4FCD-879D-4DA32CEE2CF8}" type="datetimeFigureOut">
              <a:rPr lang="en-US" smtClean="0"/>
              <a:t>12/11/2024</a:t>
            </a:fld>
            <a:endParaRPr lang="en-US"/>
          </a:p>
        </p:txBody>
      </p:sp>
      <p:sp>
        <p:nvSpPr>
          <p:cNvPr id="5" name="Footer Placeholder 4">
            <a:extLst>
              <a:ext uri="{FF2B5EF4-FFF2-40B4-BE49-F238E27FC236}">
                <a16:creationId xmlns:a16="http://schemas.microsoft.com/office/drawing/2014/main" id="{F87B34A3-877E-4025-2212-4BDEEC47C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B983497-06C7-26E6-0CAE-4FC39B999A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68C9748-C0A6-4598-9661-BD3545A7F5ED}" type="slidenum">
              <a:rPr lang="en-US" smtClean="0"/>
              <a:t>‹#›</a:t>
            </a:fld>
            <a:endParaRPr lang="en-US"/>
          </a:p>
        </p:txBody>
      </p:sp>
    </p:spTree>
    <p:extLst>
      <p:ext uri="{BB962C8B-B14F-4D97-AF65-F5344CB8AC3E}">
        <p14:creationId xmlns:p14="http://schemas.microsoft.com/office/powerpoint/2010/main" val="30528290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449A31-7032-22C5-000C-AA588E2A8B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B174F5-F490-8BD3-2BD4-20A92046D3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A36346-FC3B-700E-BB52-1357485710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949C130-8B53-42D3-B723-9A77B50B043C}" type="datetimeFigureOut">
              <a:rPr lang="en-US" smtClean="0"/>
              <a:t>12/11/2024</a:t>
            </a:fld>
            <a:endParaRPr lang="en-US"/>
          </a:p>
        </p:txBody>
      </p:sp>
      <p:sp>
        <p:nvSpPr>
          <p:cNvPr id="5" name="Footer Placeholder 4">
            <a:extLst>
              <a:ext uri="{FF2B5EF4-FFF2-40B4-BE49-F238E27FC236}">
                <a16:creationId xmlns:a16="http://schemas.microsoft.com/office/drawing/2014/main" id="{AFE18606-B72C-7705-2332-6CDF1B41DDE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74E0B9A-D9F9-202F-9C95-2407F8D280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31CAB06-90BA-47DE-BDFD-45B21C1D3004}" type="slidenum">
              <a:rPr lang="en-US" smtClean="0"/>
              <a:t>‹#›</a:t>
            </a:fld>
            <a:endParaRPr lang="en-US"/>
          </a:p>
        </p:txBody>
      </p:sp>
    </p:spTree>
    <p:extLst>
      <p:ext uri="{BB962C8B-B14F-4D97-AF65-F5344CB8AC3E}">
        <p14:creationId xmlns:p14="http://schemas.microsoft.com/office/powerpoint/2010/main" val="41652970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 Id="rId5" Type="http://schemas.openxmlformats.org/officeDocument/2006/relationships/image" Target="../media/image7.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hart" Target="../charts/chart4.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15.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7.png"/><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 Id="rId5" Type="http://schemas.openxmlformats.org/officeDocument/2006/relationships/image" Target="../media/image8.jpe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hart" Target="../charts/chart5.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6.png"/><Relationship Id="rId2" Type="http://schemas.microsoft.com/office/2018/10/relationships/comments" Target="../comments/modernComment_132_9119CF8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3.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8" Type="http://schemas.openxmlformats.org/officeDocument/2006/relationships/slide" Target="slide60.xml"/><Relationship Id="rId13" Type="http://schemas.openxmlformats.org/officeDocument/2006/relationships/slide" Target="slide66.xml"/><Relationship Id="rId3" Type="http://schemas.openxmlformats.org/officeDocument/2006/relationships/image" Target="../media/image2.png"/><Relationship Id="rId7" Type="http://schemas.openxmlformats.org/officeDocument/2006/relationships/slide" Target="slide59.xml"/><Relationship Id="rId12" Type="http://schemas.openxmlformats.org/officeDocument/2006/relationships/slide" Target="slide65.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58.xml"/><Relationship Id="rId11" Type="http://schemas.openxmlformats.org/officeDocument/2006/relationships/slide" Target="slide64.xml"/><Relationship Id="rId5" Type="http://schemas.openxmlformats.org/officeDocument/2006/relationships/slide" Target="slide62.xml"/><Relationship Id="rId15" Type="http://schemas.openxmlformats.org/officeDocument/2006/relationships/slide" Target="slide68.xml"/><Relationship Id="rId10" Type="http://schemas.openxmlformats.org/officeDocument/2006/relationships/slide" Target="slide63.xml"/><Relationship Id="rId4" Type="http://schemas.openxmlformats.org/officeDocument/2006/relationships/image" Target="../media/image3.png"/><Relationship Id="rId9" Type="http://schemas.openxmlformats.org/officeDocument/2006/relationships/slide" Target="slide61.xml"/><Relationship Id="rId14" Type="http://schemas.openxmlformats.org/officeDocument/2006/relationships/slide" Target="slide67.xml"/></Relationships>
</file>

<file path=ppt/slides/_rels/slide57.xml.rels><?xml version="1.0" encoding="UTF-8" standalone="yes"?>
<Relationships xmlns="http://schemas.openxmlformats.org/package/2006/relationships"><Relationship Id="rId8" Type="http://schemas.openxmlformats.org/officeDocument/2006/relationships/slide" Target="slide73.xml"/><Relationship Id="rId3" Type="http://schemas.openxmlformats.org/officeDocument/2006/relationships/image" Target="../media/image2.png"/><Relationship Id="rId7" Type="http://schemas.openxmlformats.org/officeDocument/2006/relationships/slide" Target="slide7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70.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 Id="rId5" Type="http://schemas.openxmlformats.org/officeDocument/2006/relationships/image" Target="../media/image9.jpe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4.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9363-0ACA-B547-470C-F4EA57E11CD1}"/>
              </a:ext>
            </a:extLst>
          </p:cNvPr>
          <p:cNvSpPr>
            <a:spLocks noGrp="1"/>
          </p:cNvSpPr>
          <p:nvPr>
            <p:ph type="ctrTitle"/>
          </p:nvPr>
        </p:nvSpPr>
        <p:spPr>
          <a:xfrm>
            <a:off x="-1427950" y="1344718"/>
            <a:ext cx="9144000" cy="910618"/>
          </a:xfrm>
        </p:spPr>
        <p:txBody>
          <a:bodyPr>
            <a:normAutofit fontScale="90000"/>
          </a:bodyPr>
          <a:lstStyle/>
          <a:p>
            <a:r>
              <a:rPr lang="en-US"/>
              <a:t>Solar-Powered Rover</a:t>
            </a:r>
          </a:p>
        </p:txBody>
      </p:sp>
      <p:sp>
        <p:nvSpPr>
          <p:cNvPr id="3" name="Subtitle 2">
            <a:extLst>
              <a:ext uri="{FF2B5EF4-FFF2-40B4-BE49-F238E27FC236}">
                <a16:creationId xmlns:a16="http://schemas.microsoft.com/office/drawing/2014/main" id="{0D48299C-69EF-390F-EC3F-6A0ECF9ADD46}"/>
              </a:ext>
            </a:extLst>
          </p:cNvPr>
          <p:cNvSpPr>
            <a:spLocks noGrp="1"/>
          </p:cNvSpPr>
          <p:nvPr>
            <p:ph type="subTitle" idx="1"/>
          </p:nvPr>
        </p:nvSpPr>
        <p:spPr>
          <a:xfrm>
            <a:off x="156275" y="2438902"/>
            <a:ext cx="6345732" cy="2904417"/>
          </a:xfrm>
        </p:spPr>
        <p:txBody>
          <a:bodyPr vert="horz" lIns="91440" tIns="45720" rIns="91440" bIns="45720" rtlCol="0" anchor="t">
            <a:normAutofit/>
          </a:bodyPr>
          <a:lstStyle/>
          <a:p>
            <a:pPr algn="l"/>
            <a:r>
              <a:rPr lang="en-US"/>
              <a:t>By Team 66:</a:t>
            </a:r>
          </a:p>
          <a:p>
            <a:pPr algn="l"/>
            <a:r>
              <a:rPr lang="en-US"/>
              <a:t>William Mancuso (EE), Bowen Williamson (EE), Margaret Burkes (EE), Keldon Ngo (EE), Kenny Bui (EE)</a:t>
            </a:r>
          </a:p>
          <a:p>
            <a:pPr algn="l"/>
            <a:endParaRPr lang="en-US"/>
          </a:p>
          <a:p>
            <a:pPr algn="l"/>
            <a:r>
              <a:rPr lang="en-US"/>
              <a:t>Project Sponsor: Dr. Xiangyu Meng</a:t>
            </a:r>
          </a:p>
          <a:p>
            <a:pPr algn="l"/>
            <a:r>
              <a:rPr lang="en-US"/>
              <a:t>Faculty Advisor: Dr. Shahab </a:t>
            </a:r>
            <a:r>
              <a:rPr lang="en-US" err="1"/>
              <a:t>Mehraeen</a:t>
            </a:r>
            <a:endParaRPr lang="en-US"/>
          </a:p>
          <a:p>
            <a:pPr algn="l"/>
            <a:endParaRPr lang="en-US"/>
          </a:p>
        </p:txBody>
      </p:sp>
      <p:pic>
        <p:nvPicPr>
          <p:cNvPr id="8" name="Picture 7" descr="A blue and black stripe&#10;&#10;Description automatically generated">
            <a:extLst>
              <a:ext uri="{FF2B5EF4-FFF2-40B4-BE49-F238E27FC236}">
                <a16:creationId xmlns:a16="http://schemas.microsoft.com/office/drawing/2014/main" id="{324FBEA2-6F8E-C29D-6934-44030F50A69A}"/>
              </a:ext>
            </a:extLst>
          </p:cNvPr>
          <p:cNvPicPr>
            <a:picLocks noChangeAspect="1"/>
          </p:cNvPicPr>
          <p:nvPr/>
        </p:nvPicPr>
        <p:blipFill>
          <a:blip r:embed="rId2"/>
          <a:stretch>
            <a:fillRect/>
          </a:stretch>
        </p:blipFill>
        <p:spPr>
          <a:xfrm>
            <a:off x="0" y="-4601"/>
            <a:ext cx="12192000" cy="1432560"/>
          </a:xfrm>
          <a:prstGeom prst="rect">
            <a:avLst/>
          </a:prstGeom>
        </p:spPr>
      </p:pic>
      <p:pic>
        <p:nvPicPr>
          <p:cNvPr id="7" name="Picture 6" descr="Yellow text on a black background&#10;&#10;Description automatically generated">
            <a:extLst>
              <a:ext uri="{FF2B5EF4-FFF2-40B4-BE49-F238E27FC236}">
                <a16:creationId xmlns:a16="http://schemas.microsoft.com/office/drawing/2014/main" id="{F98DC921-808A-BC77-F8B6-FDE6B7FA088F}"/>
              </a:ext>
            </a:extLst>
          </p:cNvPr>
          <p:cNvPicPr>
            <a:picLocks noChangeAspect="1"/>
          </p:cNvPicPr>
          <p:nvPr/>
        </p:nvPicPr>
        <p:blipFill>
          <a:blip r:embed="rId3"/>
          <a:stretch>
            <a:fillRect/>
          </a:stretch>
        </p:blipFill>
        <p:spPr>
          <a:xfrm>
            <a:off x="107381" y="6290"/>
            <a:ext cx="6657616" cy="677534"/>
          </a:xfrm>
          <a:prstGeom prst="rect">
            <a:avLst/>
          </a:prstGeom>
        </p:spPr>
      </p:pic>
      <p:pic>
        <p:nvPicPr>
          <p:cNvPr id="9" name="Picture 8" descr="A blue square with white lines&#10;&#10;Description automatically generated">
            <a:extLst>
              <a:ext uri="{FF2B5EF4-FFF2-40B4-BE49-F238E27FC236}">
                <a16:creationId xmlns:a16="http://schemas.microsoft.com/office/drawing/2014/main" id="{8ED65BC9-06D1-45A3-A2C9-678F4D05203C}"/>
              </a:ext>
            </a:extLst>
          </p:cNvPr>
          <p:cNvPicPr>
            <a:picLocks noChangeAspect="1"/>
          </p:cNvPicPr>
          <p:nvPr/>
        </p:nvPicPr>
        <p:blipFill>
          <a:blip r:embed="rId4"/>
          <a:stretch>
            <a:fillRect/>
          </a:stretch>
        </p:blipFill>
        <p:spPr>
          <a:xfrm>
            <a:off x="0" y="6260493"/>
            <a:ext cx="12192000" cy="605542"/>
          </a:xfrm>
          <a:prstGeom prst="rect">
            <a:avLst/>
          </a:prstGeom>
        </p:spPr>
      </p:pic>
      <p:sp>
        <p:nvSpPr>
          <p:cNvPr id="12" name="TextBox 11">
            <a:extLst>
              <a:ext uri="{FF2B5EF4-FFF2-40B4-BE49-F238E27FC236}">
                <a16:creationId xmlns:a16="http://schemas.microsoft.com/office/drawing/2014/main" id="{492042C7-2741-917F-9A49-E138E4F73E34}"/>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12/6/2024</a:t>
            </a:r>
          </a:p>
        </p:txBody>
      </p:sp>
      <p:sp>
        <p:nvSpPr>
          <p:cNvPr id="14" name="TextBox 13">
            <a:extLst>
              <a:ext uri="{FF2B5EF4-FFF2-40B4-BE49-F238E27FC236}">
                <a16:creationId xmlns:a16="http://schemas.microsoft.com/office/drawing/2014/main" id="{71FDF588-A298-B866-946B-D45CD0D01E51}"/>
              </a:ext>
            </a:extLst>
          </p:cNvPr>
          <p:cNvSpPr txBox="1"/>
          <p:nvPr/>
        </p:nvSpPr>
        <p:spPr>
          <a:xfrm>
            <a:off x="11778391" y="6380137"/>
            <a:ext cx="4952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ptos" panose="02110004020202020204"/>
                <a:ea typeface="+mn-ea"/>
                <a:cs typeface="+mn-cs"/>
              </a:rPr>
              <a:t>#1</a:t>
            </a:r>
          </a:p>
        </p:txBody>
      </p:sp>
      <p:pic>
        <p:nvPicPr>
          <p:cNvPr id="4" name="Picture 3">
            <a:extLst>
              <a:ext uri="{FF2B5EF4-FFF2-40B4-BE49-F238E27FC236}">
                <a16:creationId xmlns:a16="http://schemas.microsoft.com/office/drawing/2014/main" id="{45C9E68B-6E13-0000-16F2-FE83A6F295DF}"/>
              </a:ext>
            </a:extLst>
          </p:cNvPr>
          <p:cNvPicPr>
            <a:picLocks noChangeAspect="1"/>
          </p:cNvPicPr>
          <p:nvPr/>
        </p:nvPicPr>
        <p:blipFill>
          <a:blip r:embed="rId5"/>
          <a:stretch>
            <a:fillRect/>
          </a:stretch>
        </p:blipFill>
        <p:spPr>
          <a:xfrm>
            <a:off x="7342670" y="2980864"/>
            <a:ext cx="3857625" cy="2581275"/>
          </a:xfrm>
          <a:prstGeom prst="rect">
            <a:avLst/>
          </a:prstGeom>
        </p:spPr>
      </p:pic>
      <p:pic>
        <p:nvPicPr>
          <p:cNvPr id="5" name="Picture 4">
            <a:extLst>
              <a:ext uri="{FF2B5EF4-FFF2-40B4-BE49-F238E27FC236}">
                <a16:creationId xmlns:a16="http://schemas.microsoft.com/office/drawing/2014/main" id="{689CC30E-CE73-4667-0A20-843661D92F8E}"/>
              </a:ext>
            </a:extLst>
          </p:cNvPr>
          <p:cNvPicPr>
            <a:picLocks noChangeAspect="1"/>
          </p:cNvPicPr>
          <p:nvPr/>
        </p:nvPicPr>
        <p:blipFill>
          <a:blip r:embed="rId6"/>
          <a:stretch>
            <a:fillRect/>
          </a:stretch>
        </p:blipFill>
        <p:spPr>
          <a:xfrm>
            <a:off x="7641194" y="1471214"/>
            <a:ext cx="1392085" cy="1445016"/>
          </a:xfrm>
          <a:prstGeom prst="rect">
            <a:avLst/>
          </a:prstGeom>
        </p:spPr>
      </p:pic>
      <p:pic>
        <p:nvPicPr>
          <p:cNvPr id="6" name="Picture 5">
            <a:extLst>
              <a:ext uri="{FF2B5EF4-FFF2-40B4-BE49-F238E27FC236}">
                <a16:creationId xmlns:a16="http://schemas.microsoft.com/office/drawing/2014/main" id="{FA420946-8BDD-F781-D93D-F17A3610139F}"/>
              </a:ext>
            </a:extLst>
          </p:cNvPr>
          <p:cNvPicPr>
            <a:picLocks noChangeAspect="1"/>
          </p:cNvPicPr>
          <p:nvPr/>
        </p:nvPicPr>
        <p:blipFill>
          <a:blip r:embed="rId7"/>
          <a:stretch>
            <a:fillRect/>
          </a:stretch>
        </p:blipFill>
        <p:spPr>
          <a:xfrm>
            <a:off x="9715030" y="1636475"/>
            <a:ext cx="1485265" cy="1237721"/>
          </a:xfrm>
          <a:prstGeom prst="rect">
            <a:avLst/>
          </a:prstGeom>
        </p:spPr>
      </p:pic>
      <p:sp>
        <p:nvSpPr>
          <p:cNvPr id="10" name="TextBox 9">
            <a:extLst>
              <a:ext uri="{FF2B5EF4-FFF2-40B4-BE49-F238E27FC236}">
                <a16:creationId xmlns:a16="http://schemas.microsoft.com/office/drawing/2014/main" id="{87AF62DC-F96B-4E37-BEDF-8D09FEDEB57D}"/>
              </a:ext>
            </a:extLst>
          </p:cNvPr>
          <p:cNvSpPr txBox="1"/>
          <p:nvPr/>
        </p:nvSpPr>
        <p:spPr>
          <a:xfrm>
            <a:off x="8864784" y="628951"/>
            <a:ext cx="33691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spTree>
    <p:extLst>
      <p:ext uri="{BB962C8B-B14F-4D97-AF65-F5344CB8AC3E}">
        <p14:creationId xmlns:p14="http://schemas.microsoft.com/office/powerpoint/2010/main" val="3494119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BC6C6-DB60-32DF-91DF-0F8561D6FE67}"/>
              </a:ext>
            </a:extLst>
          </p:cNvPr>
          <p:cNvSpPr>
            <a:spLocks noGrp="1"/>
          </p:cNvSpPr>
          <p:nvPr>
            <p:ph type="title"/>
          </p:nvPr>
        </p:nvSpPr>
        <p:spPr>
          <a:xfrm>
            <a:off x="106224" y="683971"/>
            <a:ext cx="10515600" cy="1325563"/>
          </a:xfrm>
        </p:spPr>
        <p:txBody>
          <a:bodyPr>
            <a:normAutofit/>
          </a:bodyPr>
          <a:lstStyle/>
          <a:p>
            <a:r>
              <a:rPr lang="en-US" sz="3200"/>
              <a:t>Function Objective Tree</a:t>
            </a:r>
          </a:p>
        </p:txBody>
      </p:sp>
      <p:pic>
        <p:nvPicPr>
          <p:cNvPr id="5" name="Picture 4" descr="A blue and black stripe&#10;&#10;Description automatically generated">
            <a:extLst>
              <a:ext uri="{FF2B5EF4-FFF2-40B4-BE49-F238E27FC236}">
                <a16:creationId xmlns:a16="http://schemas.microsoft.com/office/drawing/2014/main" id="{AD446068-DF8F-157E-73AB-A4A6397751F1}"/>
              </a:ext>
            </a:extLst>
          </p:cNvPr>
          <p:cNvPicPr>
            <a:picLocks noChangeAspect="1"/>
          </p:cNvPicPr>
          <p:nvPr/>
        </p:nvPicPr>
        <p:blipFill>
          <a:blip r:embed="rId2"/>
          <a:stretch>
            <a:fillRect/>
          </a:stretch>
        </p:blipFill>
        <p:spPr>
          <a:xfrm>
            <a:off x="0" y="-32382"/>
            <a:ext cx="12192000" cy="1432560"/>
          </a:xfrm>
          <a:prstGeom prst="rect">
            <a:avLst/>
          </a:prstGeom>
        </p:spPr>
      </p:pic>
      <p:pic>
        <p:nvPicPr>
          <p:cNvPr id="7" name="Picture 6" descr="Yellow text on a black background&#10;&#10;Description automatically generated">
            <a:extLst>
              <a:ext uri="{FF2B5EF4-FFF2-40B4-BE49-F238E27FC236}">
                <a16:creationId xmlns:a16="http://schemas.microsoft.com/office/drawing/2014/main" id="{7B3DFF68-C16E-834C-CD90-3A67B03C8A2A}"/>
              </a:ext>
            </a:extLst>
          </p:cNvPr>
          <p:cNvPicPr>
            <a:picLocks noChangeAspect="1"/>
          </p:cNvPicPr>
          <p:nvPr/>
        </p:nvPicPr>
        <p:blipFill>
          <a:blip r:embed="rId3"/>
          <a:stretch>
            <a:fillRect/>
          </a:stretch>
        </p:blipFill>
        <p:spPr>
          <a:xfrm>
            <a:off x="107381" y="6290"/>
            <a:ext cx="6657616" cy="677534"/>
          </a:xfrm>
          <a:prstGeom prst="rect">
            <a:avLst/>
          </a:prstGeom>
        </p:spPr>
      </p:pic>
      <p:pic>
        <p:nvPicPr>
          <p:cNvPr id="13" name="Picture 12" descr="A blue square with white lines&#10;&#10;Description automatically generated">
            <a:extLst>
              <a:ext uri="{FF2B5EF4-FFF2-40B4-BE49-F238E27FC236}">
                <a16:creationId xmlns:a16="http://schemas.microsoft.com/office/drawing/2014/main" id="{28EADE70-555E-D036-6A67-6746080D9019}"/>
              </a:ext>
            </a:extLst>
          </p:cNvPr>
          <p:cNvPicPr>
            <a:picLocks noChangeAspect="1"/>
          </p:cNvPicPr>
          <p:nvPr/>
        </p:nvPicPr>
        <p:blipFill>
          <a:blip r:embed="rId4"/>
          <a:stretch>
            <a:fillRect/>
          </a:stretch>
        </p:blipFill>
        <p:spPr>
          <a:xfrm>
            <a:off x="0" y="6260493"/>
            <a:ext cx="12192000" cy="605542"/>
          </a:xfrm>
          <a:prstGeom prst="rect">
            <a:avLst/>
          </a:prstGeom>
        </p:spPr>
      </p:pic>
      <p:sp>
        <p:nvSpPr>
          <p:cNvPr id="15" name="TextBox 14">
            <a:extLst>
              <a:ext uri="{FF2B5EF4-FFF2-40B4-BE49-F238E27FC236}">
                <a16:creationId xmlns:a16="http://schemas.microsoft.com/office/drawing/2014/main" id="{3B7F525D-9A0C-7028-B1DE-773EA6FBEBB5}"/>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7" name="TextBox 16">
            <a:extLst>
              <a:ext uri="{FF2B5EF4-FFF2-40B4-BE49-F238E27FC236}">
                <a16:creationId xmlns:a16="http://schemas.microsoft.com/office/drawing/2014/main" id="{4CA7AD27-6AB2-0C75-0D37-B8DB6BB9149F}"/>
              </a:ext>
            </a:extLst>
          </p:cNvPr>
          <p:cNvSpPr txBox="1"/>
          <p:nvPr/>
        </p:nvSpPr>
        <p:spPr>
          <a:xfrm>
            <a:off x="11667281" y="6380137"/>
            <a:ext cx="63357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#10</a:t>
            </a:r>
          </a:p>
        </p:txBody>
      </p:sp>
      <p:sp>
        <p:nvSpPr>
          <p:cNvPr id="3" name="TextBox 2">
            <a:extLst>
              <a:ext uri="{FF2B5EF4-FFF2-40B4-BE49-F238E27FC236}">
                <a16:creationId xmlns:a16="http://schemas.microsoft.com/office/drawing/2014/main" id="{9ACF86B4-91DB-896A-8AF9-813182DC1B89}"/>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Kenny Bui</a:t>
            </a:r>
          </a:p>
          <a:p>
            <a:pPr algn="l"/>
            <a:r>
              <a:rPr lang="en-US">
                <a:solidFill>
                  <a:schemeClr val="bg1"/>
                </a:solidFill>
              </a:rPr>
              <a:t>Presented by: Kenny Bui</a:t>
            </a:r>
          </a:p>
        </p:txBody>
      </p:sp>
      <p:sp>
        <p:nvSpPr>
          <p:cNvPr id="16" name="Rectangle 15">
            <a:extLst>
              <a:ext uri="{FF2B5EF4-FFF2-40B4-BE49-F238E27FC236}">
                <a16:creationId xmlns:a16="http://schemas.microsoft.com/office/drawing/2014/main" id="{0788A0EC-A35B-30A1-F5A8-543FEFC30D80}"/>
              </a:ext>
            </a:extLst>
          </p:cNvPr>
          <p:cNvSpPr/>
          <p:nvPr/>
        </p:nvSpPr>
        <p:spPr>
          <a:xfrm>
            <a:off x="5316623" y="1371032"/>
            <a:ext cx="1550732" cy="6376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sz="1700"/>
              <a:t>Solar-Powered Rover</a:t>
            </a:r>
          </a:p>
        </p:txBody>
      </p:sp>
      <p:sp>
        <p:nvSpPr>
          <p:cNvPr id="18" name="Rectangle 17">
            <a:extLst>
              <a:ext uri="{FF2B5EF4-FFF2-40B4-BE49-F238E27FC236}">
                <a16:creationId xmlns:a16="http://schemas.microsoft.com/office/drawing/2014/main" id="{D692BE65-1D10-4321-4849-32219AAB4296}"/>
              </a:ext>
            </a:extLst>
          </p:cNvPr>
          <p:cNvSpPr/>
          <p:nvPr/>
        </p:nvSpPr>
        <p:spPr>
          <a:xfrm>
            <a:off x="5406677" y="2341304"/>
            <a:ext cx="1370625" cy="597472"/>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a:t>Generate Solar Power</a:t>
            </a:r>
          </a:p>
        </p:txBody>
      </p:sp>
      <p:sp>
        <p:nvSpPr>
          <p:cNvPr id="19" name="Rectangle 18">
            <a:extLst>
              <a:ext uri="{FF2B5EF4-FFF2-40B4-BE49-F238E27FC236}">
                <a16:creationId xmlns:a16="http://schemas.microsoft.com/office/drawing/2014/main" id="{623767D9-8B51-33CF-D97B-D94D2391CE72}"/>
              </a:ext>
            </a:extLst>
          </p:cNvPr>
          <p:cNvSpPr/>
          <p:nvPr/>
        </p:nvSpPr>
        <p:spPr>
          <a:xfrm>
            <a:off x="9307868" y="2341305"/>
            <a:ext cx="1370625" cy="597472"/>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400"/>
              <a:t>Autonomously Switch Power Sources</a:t>
            </a:r>
          </a:p>
        </p:txBody>
      </p:sp>
      <p:sp>
        <p:nvSpPr>
          <p:cNvPr id="20" name="Rectangle 19">
            <a:extLst>
              <a:ext uri="{FF2B5EF4-FFF2-40B4-BE49-F238E27FC236}">
                <a16:creationId xmlns:a16="http://schemas.microsoft.com/office/drawing/2014/main" id="{C51063AB-B1D5-A7D3-6CEA-8F4DB2F435F0}"/>
              </a:ext>
            </a:extLst>
          </p:cNvPr>
          <p:cNvSpPr/>
          <p:nvPr/>
        </p:nvSpPr>
        <p:spPr>
          <a:xfrm>
            <a:off x="1391358" y="2341305"/>
            <a:ext cx="1370625" cy="597472"/>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a:t>Clean Solar Panels</a:t>
            </a:r>
          </a:p>
        </p:txBody>
      </p:sp>
      <p:sp>
        <p:nvSpPr>
          <p:cNvPr id="21" name="Rectangle 20">
            <a:extLst>
              <a:ext uri="{FF2B5EF4-FFF2-40B4-BE49-F238E27FC236}">
                <a16:creationId xmlns:a16="http://schemas.microsoft.com/office/drawing/2014/main" id="{42651B51-AE98-5F7C-BC5C-BA3DEF26D05D}"/>
              </a:ext>
            </a:extLst>
          </p:cNvPr>
          <p:cNvSpPr/>
          <p:nvPr/>
        </p:nvSpPr>
        <p:spPr>
          <a:xfrm>
            <a:off x="155124" y="4278730"/>
            <a:ext cx="1142025" cy="460313"/>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100"/>
              <a:t>Activate Brush Cleaning System</a:t>
            </a:r>
          </a:p>
        </p:txBody>
      </p:sp>
      <p:sp>
        <p:nvSpPr>
          <p:cNvPr id="22" name="Rectangle 21">
            <a:extLst>
              <a:ext uri="{FF2B5EF4-FFF2-40B4-BE49-F238E27FC236}">
                <a16:creationId xmlns:a16="http://schemas.microsoft.com/office/drawing/2014/main" id="{E6B6F164-6ABD-1A6C-675D-5D692639909F}"/>
              </a:ext>
            </a:extLst>
          </p:cNvPr>
          <p:cNvSpPr/>
          <p:nvPr/>
        </p:nvSpPr>
        <p:spPr>
          <a:xfrm>
            <a:off x="2896466" y="4271803"/>
            <a:ext cx="1142025" cy="460313"/>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400"/>
              <a:t>Timer Based Activation</a:t>
            </a:r>
          </a:p>
        </p:txBody>
      </p:sp>
      <p:sp>
        <p:nvSpPr>
          <p:cNvPr id="24" name="Rectangle 23">
            <a:extLst>
              <a:ext uri="{FF2B5EF4-FFF2-40B4-BE49-F238E27FC236}">
                <a16:creationId xmlns:a16="http://schemas.microsoft.com/office/drawing/2014/main" id="{B7444F30-3776-E8FF-091E-EE4C33DFE0A9}"/>
              </a:ext>
            </a:extLst>
          </p:cNvPr>
          <p:cNvSpPr/>
          <p:nvPr/>
        </p:nvSpPr>
        <p:spPr>
          <a:xfrm>
            <a:off x="4221999" y="5099597"/>
            <a:ext cx="1142025" cy="460313"/>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400"/>
              <a:t>Absorb Solar Energy</a:t>
            </a:r>
          </a:p>
        </p:txBody>
      </p:sp>
      <p:sp>
        <p:nvSpPr>
          <p:cNvPr id="25" name="Rectangle 24">
            <a:extLst>
              <a:ext uri="{FF2B5EF4-FFF2-40B4-BE49-F238E27FC236}">
                <a16:creationId xmlns:a16="http://schemas.microsoft.com/office/drawing/2014/main" id="{26CA657A-59D6-8354-8251-B10B67184EA1}"/>
              </a:ext>
            </a:extLst>
          </p:cNvPr>
          <p:cNvSpPr/>
          <p:nvPr/>
        </p:nvSpPr>
        <p:spPr>
          <a:xfrm>
            <a:off x="6827975" y="5099597"/>
            <a:ext cx="1142025" cy="460313"/>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050"/>
              <a:t>Supply Power To Rover System and Battery</a:t>
            </a:r>
          </a:p>
        </p:txBody>
      </p:sp>
      <p:sp>
        <p:nvSpPr>
          <p:cNvPr id="26" name="Rectangle 25">
            <a:extLst>
              <a:ext uri="{FF2B5EF4-FFF2-40B4-BE49-F238E27FC236}">
                <a16:creationId xmlns:a16="http://schemas.microsoft.com/office/drawing/2014/main" id="{B44AC148-32E6-C64C-EC5E-9F3859FDF079}"/>
              </a:ext>
            </a:extLst>
          </p:cNvPr>
          <p:cNvSpPr/>
          <p:nvPr/>
        </p:nvSpPr>
        <p:spPr>
          <a:xfrm>
            <a:off x="5524987" y="5099597"/>
            <a:ext cx="1142025" cy="460313"/>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100"/>
              <a:t>Convert Solar Rays To Electricity</a:t>
            </a:r>
          </a:p>
        </p:txBody>
      </p:sp>
      <p:sp>
        <p:nvSpPr>
          <p:cNvPr id="27" name="Rectangle 26">
            <a:extLst>
              <a:ext uri="{FF2B5EF4-FFF2-40B4-BE49-F238E27FC236}">
                <a16:creationId xmlns:a16="http://schemas.microsoft.com/office/drawing/2014/main" id="{62A31959-F06B-7C23-B796-2C5A0701968B}"/>
              </a:ext>
            </a:extLst>
          </p:cNvPr>
          <p:cNvSpPr/>
          <p:nvPr/>
        </p:nvSpPr>
        <p:spPr>
          <a:xfrm>
            <a:off x="10751989" y="4280941"/>
            <a:ext cx="1142025" cy="460313"/>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050"/>
              <a:t>Switch Priority Between Power Sources</a:t>
            </a:r>
          </a:p>
        </p:txBody>
      </p:sp>
      <p:sp>
        <p:nvSpPr>
          <p:cNvPr id="28" name="Rectangle 27">
            <a:extLst>
              <a:ext uri="{FF2B5EF4-FFF2-40B4-BE49-F238E27FC236}">
                <a16:creationId xmlns:a16="http://schemas.microsoft.com/office/drawing/2014/main" id="{585AA383-DAD7-17EE-1FB6-F61C099F85DC}"/>
              </a:ext>
            </a:extLst>
          </p:cNvPr>
          <p:cNvSpPr/>
          <p:nvPr/>
        </p:nvSpPr>
        <p:spPr>
          <a:xfrm>
            <a:off x="9424737" y="4280941"/>
            <a:ext cx="1142025" cy="460313"/>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050"/>
              <a:t>Execute Programming For Action</a:t>
            </a:r>
          </a:p>
        </p:txBody>
      </p:sp>
      <p:sp>
        <p:nvSpPr>
          <p:cNvPr id="29" name="Rectangle 28">
            <a:extLst>
              <a:ext uri="{FF2B5EF4-FFF2-40B4-BE49-F238E27FC236}">
                <a16:creationId xmlns:a16="http://schemas.microsoft.com/office/drawing/2014/main" id="{1C46D8C3-0820-3005-F3BF-29D3704D66EE}"/>
              </a:ext>
            </a:extLst>
          </p:cNvPr>
          <p:cNvSpPr/>
          <p:nvPr/>
        </p:nvSpPr>
        <p:spPr>
          <a:xfrm>
            <a:off x="8062849" y="4280941"/>
            <a:ext cx="1142025" cy="460313"/>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200"/>
              <a:t>Detect Power Consumption</a:t>
            </a:r>
          </a:p>
        </p:txBody>
      </p:sp>
      <p:sp>
        <p:nvSpPr>
          <p:cNvPr id="30" name="Rectangle 29">
            <a:extLst>
              <a:ext uri="{FF2B5EF4-FFF2-40B4-BE49-F238E27FC236}">
                <a16:creationId xmlns:a16="http://schemas.microsoft.com/office/drawing/2014/main" id="{DF1DB5F0-314A-67EB-AA78-D7AB1B9261D4}"/>
              </a:ext>
            </a:extLst>
          </p:cNvPr>
          <p:cNvSpPr/>
          <p:nvPr/>
        </p:nvSpPr>
        <p:spPr>
          <a:xfrm>
            <a:off x="1525795" y="4278730"/>
            <a:ext cx="1142025" cy="460313"/>
          </a:xfrm>
          <a:prstGeom prst="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en-US" sz="1100"/>
              <a:t>Clear Debris Off Of Solar Panel Surface</a:t>
            </a:r>
          </a:p>
        </p:txBody>
      </p:sp>
      <p:cxnSp>
        <p:nvCxnSpPr>
          <p:cNvPr id="31" name="Straight Arrow Connector 30">
            <a:extLst>
              <a:ext uri="{FF2B5EF4-FFF2-40B4-BE49-F238E27FC236}">
                <a16:creationId xmlns:a16="http://schemas.microsoft.com/office/drawing/2014/main" id="{6C6C60AC-5743-C64B-68F5-71F79C803AFE}"/>
              </a:ext>
            </a:extLst>
          </p:cNvPr>
          <p:cNvCxnSpPr/>
          <p:nvPr/>
        </p:nvCxnSpPr>
        <p:spPr>
          <a:xfrm>
            <a:off x="6095999" y="2008909"/>
            <a:ext cx="0" cy="332508"/>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3" name="Straight Arrow Connector 32">
            <a:extLst>
              <a:ext uri="{FF2B5EF4-FFF2-40B4-BE49-F238E27FC236}">
                <a16:creationId xmlns:a16="http://schemas.microsoft.com/office/drawing/2014/main" id="{775813A6-D7F1-C258-6FD9-9A7A4A1116E4}"/>
              </a:ext>
            </a:extLst>
          </p:cNvPr>
          <p:cNvCxnSpPr/>
          <p:nvPr/>
        </p:nvCxnSpPr>
        <p:spPr>
          <a:xfrm>
            <a:off x="6096000" y="2175163"/>
            <a:ext cx="3930532" cy="8313"/>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34" name="Straight Arrow Connector 33">
            <a:extLst>
              <a:ext uri="{FF2B5EF4-FFF2-40B4-BE49-F238E27FC236}">
                <a16:creationId xmlns:a16="http://schemas.microsoft.com/office/drawing/2014/main" id="{B0125201-D0DF-A19E-5466-5BF5AEA6869D}"/>
              </a:ext>
            </a:extLst>
          </p:cNvPr>
          <p:cNvCxnSpPr/>
          <p:nvPr/>
        </p:nvCxnSpPr>
        <p:spPr>
          <a:xfrm>
            <a:off x="10023763" y="2175164"/>
            <a:ext cx="0" cy="18149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5" name="Straight Arrow Connector 34">
            <a:extLst>
              <a:ext uri="{FF2B5EF4-FFF2-40B4-BE49-F238E27FC236}">
                <a16:creationId xmlns:a16="http://schemas.microsoft.com/office/drawing/2014/main" id="{19018D80-1B15-E17E-DF8B-8C3A51BCB503}"/>
              </a:ext>
            </a:extLst>
          </p:cNvPr>
          <p:cNvCxnSpPr>
            <a:cxnSpLocks/>
          </p:cNvCxnSpPr>
          <p:nvPr/>
        </p:nvCxnSpPr>
        <p:spPr>
          <a:xfrm>
            <a:off x="2078180" y="2161309"/>
            <a:ext cx="0" cy="181495"/>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6" name="Straight Arrow Connector 35">
            <a:extLst>
              <a:ext uri="{FF2B5EF4-FFF2-40B4-BE49-F238E27FC236}">
                <a16:creationId xmlns:a16="http://schemas.microsoft.com/office/drawing/2014/main" id="{8054841D-A9F9-CBFE-763C-C14B133762A2}"/>
              </a:ext>
            </a:extLst>
          </p:cNvPr>
          <p:cNvCxnSpPr>
            <a:cxnSpLocks/>
          </p:cNvCxnSpPr>
          <p:nvPr/>
        </p:nvCxnSpPr>
        <p:spPr>
          <a:xfrm>
            <a:off x="2071254" y="2161308"/>
            <a:ext cx="4026128" cy="8313"/>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42" name="Straight Arrow Connector 41">
            <a:extLst>
              <a:ext uri="{FF2B5EF4-FFF2-40B4-BE49-F238E27FC236}">
                <a16:creationId xmlns:a16="http://schemas.microsoft.com/office/drawing/2014/main" id="{B4C1BF16-11A0-88F7-827A-E1303A227F2A}"/>
              </a:ext>
            </a:extLst>
          </p:cNvPr>
          <p:cNvCxnSpPr/>
          <p:nvPr/>
        </p:nvCxnSpPr>
        <p:spPr>
          <a:xfrm>
            <a:off x="2078181" y="2937164"/>
            <a:ext cx="2772" cy="134388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3" name="Straight Arrow Connector 42">
            <a:extLst>
              <a:ext uri="{FF2B5EF4-FFF2-40B4-BE49-F238E27FC236}">
                <a16:creationId xmlns:a16="http://schemas.microsoft.com/office/drawing/2014/main" id="{21CC9DA2-4C6F-3048-473B-C6E92C4C55BF}"/>
              </a:ext>
            </a:extLst>
          </p:cNvPr>
          <p:cNvCxnSpPr/>
          <p:nvPr/>
        </p:nvCxnSpPr>
        <p:spPr>
          <a:xfrm>
            <a:off x="2486890" y="2944090"/>
            <a:ext cx="6927" cy="595745"/>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44" name="Straight Arrow Connector 43">
            <a:extLst>
              <a:ext uri="{FF2B5EF4-FFF2-40B4-BE49-F238E27FC236}">
                <a16:creationId xmlns:a16="http://schemas.microsoft.com/office/drawing/2014/main" id="{A3179654-D07F-843F-64B3-EAEF48D1F401}"/>
              </a:ext>
            </a:extLst>
          </p:cNvPr>
          <p:cNvCxnSpPr>
            <a:cxnSpLocks/>
          </p:cNvCxnSpPr>
          <p:nvPr/>
        </p:nvCxnSpPr>
        <p:spPr>
          <a:xfrm>
            <a:off x="2493816" y="3539834"/>
            <a:ext cx="969818" cy="1"/>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45" name="Straight Arrow Connector 44">
            <a:extLst>
              <a:ext uri="{FF2B5EF4-FFF2-40B4-BE49-F238E27FC236}">
                <a16:creationId xmlns:a16="http://schemas.microsoft.com/office/drawing/2014/main" id="{99FA06E4-2960-9701-71EF-CFC888A45C52}"/>
              </a:ext>
            </a:extLst>
          </p:cNvPr>
          <p:cNvCxnSpPr>
            <a:cxnSpLocks/>
          </p:cNvCxnSpPr>
          <p:nvPr/>
        </p:nvCxnSpPr>
        <p:spPr>
          <a:xfrm>
            <a:off x="1669471" y="2937162"/>
            <a:ext cx="6927" cy="595745"/>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46" name="Straight Arrow Connector 45">
            <a:extLst>
              <a:ext uri="{FF2B5EF4-FFF2-40B4-BE49-F238E27FC236}">
                <a16:creationId xmlns:a16="http://schemas.microsoft.com/office/drawing/2014/main" id="{04876845-D2C8-72A8-0373-B9529312C02E}"/>
              </a:ext>
            </a:extLst>
          </p:cNvPr>
          <p:cNvCxnSpPr>
            <a:cxnSpLocks/>
          </p:cNvCxnSpPr>
          <p:nvPr/>
        </p:nvCxnSpPr>
        <p:spPr>
          <a:xfrm>
            <a:off x="706579" y="3532906"/>
            <a:ext cx="969818" cy="1"/>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47" name="Straight Arrow Connector 46">
            <a:extLst>
              <a:ext uri="{FF2B5EF4-FFF2-40B4-BE49-F238E27FC236}">
                <a16:creationId xmlns:a16="http://schemas.microsoft.com/office/drawing/2014/main" id="{1A779AD0-9836-0F9B-D54A-BDD3E86707B5}"/>
              </a:ext>
            </a:extLst>
          </p:cNvPr>
          <p:cNvCxnSpPr/>
          <p:nvPr/>
        </p:nvCxnSpPr>
        <p:spPr>
          <a:xfrm>
            <a:off x="3456710" y="3532909"/>
            <a:ext cx="6926" cy="73152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8" name="Straight Arrow Connector 47">
            <a:extLst>
              <a:ext uri="{FF2B5EF4-FFF2-40B4-BE49-F238E27FC236}">
                <a16:creationId xmlns:a16="http://schemas.microsoft.com/office/drawing/2014/main" id="{2970E874-8B34-C79C-687A-3F2C0F40B972}"/>
              </a:ext>
            </a:extLst>
          </p:cNvPr>
          <p:cNvCxnSpPr>
            <a:cxnSpLocks/>
          </p:cNvCxnSpPr>
          <p:nvPr/>
        </p:nvCxnSpPr>
        <p:spPr>
          <a:xfrm>
            <a:off x="720437" y="3532909"/>
            <a:ext cx="6926" cy="73152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49" name="Straight Arrow Connector 48">
            <a:extLst>
              <a:ext uri="{FF2B5EF4-FFF2-40B4-BE49-F238E27FC236}">
                <a16:creationId xmlns:a16="http://schemas.microsoft.com/office/drawing/2014/main" id="{37A7B245-C938-80AC-1E7B-5D0AF50F2112}"/>
              </a:ext>
            </a:extLst>
          </p:cNvPr>
          <p:cNvCxnSpPr/>
          <p:nvPr/>
        </p:nvCxnSpPr>
        <p:spPr>
          <a:xfrm>
            <a:off x="6089073" y="2937164"/>
            <a:ext cx="0" cy="2148837"/>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0" name="Straight Arrow Connector 49">
            <a:extLst>
              <a:ext uri="{FF2B5EF4-FFF2-40B4-BE49-F238E27FC236}">
                <a16:creationId xmlns:a16="http://schemas.microsoft.com/office/drawing/2014/main" id="{8AE5025B-81E4-AB20-E627-C1C264834E0E}"/>
              </a:ext>
            </a:extLst>
          </p:cNvPr>
          <p:cNvCxnSpPr/>
          <p:nvPr/>
        </p:nvCxnSpPr>
        <p:spPr>
          <a:xfrm>
            <a:off x="10023763" y="2937163"/>
            <a:ext cx="0" cy="1351926"/>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1" name="Straight Arrow Connector 50">
            <a:extLst>
              <a:ext uri="{FF2B5EF4-FFF2-40B4-BE49-F238E27FC236}">
                <a16:creationId xmlns:a16="http://schemas.microsoft.com/office/drawing/2014/main" id="{7DC1EF58-5B68-078F-9786-D16BB3FD8640}"/>
              </a:ext>
            </a:extLst>
          </p:cNvPr>
          <p:cNvCxnSpPr/>
          <p:nvPr/>
        </p:nvCxnSpPr>
        <p:spPr>
          <a:xfrm>
            <a:off x="6629399" y="2944090"/>
            <a:ext cx="0" cy="1711036"/>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53" name="Straight Arrow Connector 52">
            <a:extLst>
              <a:ext uri="{FF2B5EF4-FFF2-40B4-BE49-F238E27FC236}">
                <a16:creationId xmlns:a16="http://schemas.microsoft.com/office/drawing/2014/main" id="{D8477E02-E151-8959-A2B4-A15BECFA861A}"/>
              </a:ext>
            </a:extLst>
          </p:cNvPr>
          <p:cNvCxnSpPr>
            <a:cxnSpLocks/>
          </p:cNvCxnSpPr>
          <p:nvPr/>
        </p:nvCxnSpPr>
        <p:spPr>
          <a:xfrm>
            <a:off x="5562598" y="2937163"/>
            <a:ext cx="6927" cy="1731817"/>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54" name="Straight Arrow Connector 53">
            <a:extLst>
              <a:ext uri="{FF2B5EF4-FFF2-40B4-BE49-F238E27FC236}">
                <a16:creationId xmlns:a16="http://schemas.microsoft.com/office/drawing/2014/main" id="{5D49A879-74A4-A8E4-F475-EAE7EAA9DD6B}"/>
              </a:ext>
            </a:extLst>
          </p:cNvPr>
          <p:cNvCxnSpPr/>
          <p:nvPr/>
        </p:nvCxnSpPr>
        <p:spPr>
          <a:xfrm>
            <a:off x="7398327" y="4655127"/>
            <a:ext cx="0" cy="42949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5" name="Straight Arrow Connector 54">
            <a:extLst>
              <a:ext uri="{FF2B5EF4-FFF2-40B4-BE49-F238E27FC236}">
                <a16:creationId xmlns:a16="http://schemas.microsoft.com/office/drawing/2014/main" id="{9C4495DC-E4B8-5C6E-5F29-BD2C7009647A}"/>
              </a:ext>
            </a:extLst>
          </p:cNvPr>
          <p:cNvCxnSpPr>
            <a:cxnSpLocks/>
          </p:cNvCxnSpPr>
          <p:nvPr/>
        </p:nvCxnSpPr>
        <p:spPr>
          <a:xfrm>
            <a:off x="4793672" y="4668981"/>
            <a:ext cx="0" cy="42949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6" name="Straight Arrow Connector 55">
            <a:extLst>
              <a:ext uri="{FF2B5EF4-FFF2-40B4-BE49-F238E27FC236}">
                <a16:creationId xmlns:a16="http://schemas.microsoft.com/office/drawing/2014/main" id="{36DDD357-486B-296A-C094-5FE8CC5A9B49}"/>
              </a:ext>
            </a:extLst>
          </p:cNvPr>
          <p:cNvCxnSpPr/>
          <p:nvPr/>
        </p:nvCxnSpPr>
        <p:spPr>
          <a:xfrm flipV="1">
            <a:off x="6622474" y="4655125"/>
            <a:ext cx="778624" cy="1"/>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57" name="Straight Arrow Connector 56">
            <a:extLst>
              <a:ext uri="{FF2B5EF4-FFF2-40B4-BE49-F238E27FC236}">
                <a16:creationId xmlns:a16="http://schemas.microsoft.com/office/drawing/2014/main" id="{4D64DEDC-01DF-99BE-9A2C-F932B65A345F}"/>
              </a:ext>
            </a:extLst>
          </p:cNvPr>
          <p:cNvCxnSpPr>
            <a:cxnSpLocks/>
          </p:cNvCxnSpPr>
          <p:nvPr/>
        </p:nvCxnSpPr>
        <p:spPr>
          <a:xfrm flipV="1">
            <a:off x="4793673" y="4668980"/>
            <a:ext cx="775853" cy="1"/>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58" name="Straight Arrow Connector 57">
            <a:extLst>
              <a:ext uri="{FF2B5EF4-FFF2-40B4-BE49-F238E27FC236}">
                <a16:creationId xmlns:a16="http://schemas.microsoft.com/office/drawing/2014/main" id="{D7D6AC63-5CDD-91DB-2136-A025F5C80203}"/>
              </a:ext>
            </a:extLst>
          </p:cNvPr>
          <p:cNvCxnSpPr/>
          <p:nvPr/>
        </p:nvCxnSpPr>
        <p:spPr>
          <a:xfrm>
            <a:off x="11360727" y="3553691"/>
            <a:ext cx="0" cy="73151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59" name="Straight Arrow Connector 58">
            <a:extLst>
              <a:ext uri="{FF2B5EF4-FFF2-40B4-BE49-F238E27FC236}">
                <a16:creationId xmlns:a16="http://schemas.microsoft.com/office/drawing/2014/main" id="{EE37992F-EA3B-051F-B106-F1EFB5ABBFA8}"/>
              </a:ext>
            </a:extLst>
          </p:cNvPr>
          <p:cNvCxnSpPr>
            <a:cxnSpLocks/>
          </p:cNvCxnSpPr>
          <p:nvPr/>
        </p:nvCxnSpPr>
        <p:spPr>
          <a:xfrm>
            <a:off x="8666017" y="3560618"/>
            <a:ext cx="0" cy="731519"/>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60" name="Straight Arrow Connector 59">
            <a:extLst>
              <a:ext uri="{FF2B5EF4-FFF2-40B4-BE49-F238E27FC236}">
                <a16:creationId xmlns:a16="http://schemas.microsoft.com/office/drawing/2014/main" id="{A805002F-4FAE-9C90-7E7F-2411D6E1DFA0}"/>
              </a:ext>
            </a:extLst>
          </p:cNvPr>
          <p:cNvCxnSpPr>
            <a:cxnSpLocks/>
          </p:cNvCxnSpPr>
          <p:nvPr/>
        </p:nvCxnSpPr>
        <p:spPr>
          <a:xfrm>
            <a:off x="10390906" y="3567542"/>
            <a:ext cx="969818" cy="1"/>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61" name="Straight Arrow Connector 60">
            <a:extLst>
              <a:ext uri="{FF2B5EF4-FFF2-40B4-BE49-F238E27FC236}">
                <a16:creationId xmlns:a16="http://schemas.microsoft.com/office/drawing/2014/main" id="{E4204994-72EA-5593-0525-4964E054858E}"/>
              </a:ext>
            </a:extLst>
          </p:cNvPr>
          <p:cNvCxnSpPr>
            <a:cxnSpLocks/>
          </p:cNvCxnSpPr>
          <p:nvPr/>
        </p:nvCxnSpPr>
        <p:spPr>
          <a:xfrm>
            <a:off x="8666016" y="3567543"/>
            <a:ext cx="969818" cy="1"/>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62" name="Straight Arrow Connector 61">
            <a:extLst>
              <a:ext uri="{FF2B5EF4-FFF2-40B4-BE49-F238E27FC236}">
                <a16:creationId xmlns:a16="http://schemas.microsoft.com/office/drawing/2014/main" id="{062D2AF9-8B40-71DB-58B5-8D9AE4DF2571}"/>
              </a:ext>
            </a:extLst>
          </p:cNvPr>
          <p:cNvCxnSpPr>
            <a:cxnSpLocks/>
          </p:cNvCxnSpPr>
          <p:nvPr/>
        </p:nvCxnSpPr>
        <p:spPr>
          <a:xfrm>
            <a:off x="10383980" y="2944090"/>
            <a:ext cx="6927" cy="640079"/>
          </a:xfrm>
          <a:prstGeom prst="straightConnector1">
            <a:avLst/>
          </a:prstGeom>
        </p:spPr>
        <p:style>
          <a:lnRef idx="1">
            <a:schemeClr val="accent5"/>
          </a:lnRef>
          <a:fillRef idx="0">
            <a:schemeClr val="accent5"/>
          </a:fillRef>
          <a:effectRef idx="0">
            <a:schemeClr val="accent5"/>
          </a:effectRef>
          <a:fontRef idx="minor">
            <a:schemeClr val="tx1"/>
          </a:fontRef>
        </p:style>
      </p:cxnSp>
      <p:cxnSp>
        <p:nvCxnSpPr>
          <p:cNvPr id="63" name="Straight Arrow Connector 62">
            <a:extLst>
              <a:ext uri="{FF2B5EF4-FFF2-40B4-BE49-F238E27FC236}">
                <a16:creationId xmlns:a16="http://schemas.microsoft.com/office/drawing/2014/main" id="{0C571741-839E-452E-DFDC-1B10A190CD79}"/>
              </a:ext>
            </a:extLst>
          </p:cNvPr>
          <p:cNvCxnSpPr>
            <a:cxnSpLocks/>
          </p:cNvCxnSpPr>
          <p:nvPr/>
        </p:nvCxnSpPr>
        <p:spPr>
          <a:xfrm>
            <a:off x="9628908" y="2930235"/>
            <a:ext cx="6927" cy="640079"/>
          </a:xfrm>
          <a:prstGeom prst="straightConnector1">
            <a:avLst/>
          </a:prstGeom>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896733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FC9BD-9F79-E3DB-9ADC-C8455BDE1B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D83D62-E315-9D6F-0E51-6F90214FBE33}"/>
              </a:ext>
            </a:extLst>
          </p:cNvPr>
          <p:cNvSpPr>
            <a:spLocks noGrp="1"/>
          </p:cNvSpPr>
          <p:nvPr>
            <p:ph type="title"/>
          </p:nvPr>
        </p:nvSpPr>
        <p:spPr>
          <a:xfrm>
            <a:off x="401165" y="977045"/>
            <a:ext cx="10515600" cy="1325563"/>
          </a:xfrm>
        </p:spPr>
        <p:txBody>
          <a:bodyPr>
            <a:normAutofit/>
          </a:bodyPr>
          <a:lstStyle/>
          <a:p>
            <a:r>
              <a:rPr lang="en-US" sz="3200"/>
              <a:t>Concept Generation: Self-Cleaning</a:t>
            </a:r>
          </a:p>
        </p:txBody>
      </p:sp>
      <p:pic>
        <p:nvPicPr>
          <p:cNvPr id="6" name="Picture 5" descr="A blue and black stripe&#10;&#10;Description automatically generated">
            <a:extLst>
              <a:ext uri="{FF2B5EF4-FFF2-40B4-BE49-F238E27FC236}">
                <a16:creationId xmlns:a16="http://schemas.microsoft.com/office/drawing/2014/main" id="{44D24768-DEED-409E-FEEC-3C525AEA73D2}"/>
              </a:ext>
            </a:extLst>
          </p:cNvPr>
          <p:cNvPicPr>
            <a:picLocks noChangeAspect="1"/>
          </p:cNvPicPr>
          <p:nvPr/>
        </p:nvPicPr>
        <p:blipFill>
          <a:blip r:embed="rId3"/>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8018483E-FD89-BB52-9670-DD9F4EFA742E}"/>
              </a:ext>
            </a:extLst>
          </p:cNvPr>
          <p:cNvPicPr>
            <a:picLocks noChangeAspect="1"/>
          </p:cNvPicPr>
          <p:nvPr/>
        </p:nvPicPr>
        <p:blipFill>
          <a:blip r:embed="rId4"/>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E1F25236-AB42-7618-758D-5EFE74195A9A}"/>
              </a:ext>
            </a:extLst>
          </p:cNvPr>
          <p:cNvPicPr>
            <a:picLocks noChangeAspect="1"/>
          </p:cNvPicPr>
          <p:nvPr/>
        </p:nvPicPr>
        <p:blipFill>
          <a:blip r:embed="rId5"/>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9AEFDA14-06BA-E5AE-195C-85DD74059BE2}"/>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CB162D91-9691-DE60-18D9-06F6B0946336}"/>
              </a:ext>
            </a:extLst>
          </p:cNvPr>
          <p:cNvSpPr txBox="1"/>
          <p:nvPr/>
        </p:nvSpPr>
        <p:spPr>
          <a:xfrm>
            <a:off x="11686158" y="6379895"/>
            <a:ext cx="62544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#11</a:t>
            </a:r>
          </a:p>
        </p:txBody>
      </p:sp>
      <p:pic>
        <p:nvPicPr>
          <p:cNvPr id="7" name="Content Placeholder 6">
            <a:extLst>
              <a:ext uri="{FF2B5EF4-FFF2-40B4-BE49-F238E27FC236}">
                <a16:creationId xmlns:a16="http://schemas.microsoft.com/office/drawing/2014/main" id="{9B04ECB0-3D90-35C8-A9C5-39157580C900}"/>
              </a:ext>
            </a:extLst>
          </p:cNvPr>
          <p:cNvPicPr>
            <a:picLocks noGrp="1" noChangeAspect="1"/>
          </p:cNvPicPr>
          <p:nvPr>
            <p:ph idx="1"/>
          </p:nvPr>
        </p:nvPicPr>
        <p:blipFill>
          <a:blip r:embed="rId6"/>
          <a:stretch>
            <a:fillRect/>
          </a:stretch>
        </p:blipFill>
        <p:spPr>
          <a:xfrm rot="471955">
            <a:off x="3528490" y="2364852"/>
            <a:ext cx="4768833" cy="2530119"/>
          </a:xfrm>
        </p:spPr>
      </p:pic>
      <p:sp>
        <p:nvSpPr>
          <p:cNvPr id="3" name="TextBox 2">
            <a:extLst>
              <a:ext uri="{FF2B5EF4-FFF2-40B4-BE49-F238E27FC236}">
                <a16:creationId xmlns:a16="http://schemas.microsoft.com/office/drawing/2014/main" id="{5D52CD11-8270-8659-46C3-FC3D2B3DD4D7}"/>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pic>
        <p:nvPicPr>
          <p:cNvPr id="1028" name="Picture 4" descr="LOTUS P4000 cleaning robot's full CAD rendering">
            <a:extLst>
              <a:ext uri="{FF2B5EF4-FFF2-40B4-BE49-F238E27FC236}">
                <a16:creationId xmlns:a16="http://schemas.microsoft.com/office/drawing/2014/main" id="{471975A0-B989-529A-7B39-B3E9263DC0E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15631" y="2602554"/>
            <a:ext cx="4011382" cy="258258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5EA5C55-0A78-0281-E859-C3DEBD873DC1}"/>
              </a:ext>
            </a:extLst>
          </p:cNvPr>
          <p:cNvSpPr txBox="1"/>
          <p:nvPr/>
        </p:nvSpPr>
        <p:spPr>
          <a:xfrm>
            <a:off x="4436637" y="4853431"/>
            <a:ext cx="2441206" cy="369332"/>
          </a:xfrm>
          <a:prstGeom prst="rect">
            <a:avLst/>
          </a:prstGeom>
          <a:noFill/>
        </p:spPr>
        <p:txBody>
          <a:bodyPr wrap="square" rtlCol="0">
            <a:spAutoFit/>
          </a:bodyPr>
          <a:lstStyle/>
          <a:p>
            <a:r>
              <a:rPr lang="en-US" b="1"/>
              <a:t>Electrostatic Method</a:t>
            </a:r>
          </a:p>
        </p:txBody>
      </p:sp>
      <p:sp>
        <p:nvSpPr>
          <p:cNvPr id="10" name="TextBox 9">
            <a:extLst>
              <a:ext uri="{FF2B5EF4-FFF2-40B4-BE49-F238E27FC236}">
                <a16:creationId xmlns:a16="http://schemas.microsoft.com/office/drawing/2014/main" id="{D7935C4F-9076-A5FC-F603-4CCFD6598DD5}"/>
              </a:ext>
            </a:extLst>
          </p:cNvPr>
          <p:cNvSpPr txBox="1"/>
          <p:nvPr/>
        </p:nvSpPr>
        <p:spPr>
          <a:xfrm>
            <a:off x="9283308" y="4876001"/>
            <a:ext cx="2441206" cy="369332"/>
          </a:xfrm>
          <a:prstGeom prst="rect">
            <a:avLst/>
          </a:prstGeom>
          <a:noFill/>
        </p:spPr>
        <p:txBody>
          <a:bodyPr wrap="square" rtlCol="0">
            <a:spAutoFit/>
          </a:bodyPr>
          <a:lstStyle/>
          <a:p>
            <a:r>
              <a:rPr lang="en-US" b="1"/>
              <a:t>Brush Method</a:t>
            </a:r>
          </a:p>
        </p:txBody>
      </p:sp>
      <p:pic>
        <p:nvPicPr>
          <p:cNvPr id="1032" name="Picture 8">
            <a:extLst>
              <a:ext uri="{FF2B5EF4-FFF2-40B4-BE49-F238E27FC236}">
                <a16:creationId xmlns:a16="http://schemas.microsoft.com/office/drawing/2014/main" id="{2CE68B23-AA74-3E5D-3DF1-CCAB31FE9F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7958" y="1999690"/>
            <a:ext cx="2841121" cy="29575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020C20ED-CE4F-2F4E-0CE2-28E19EB47FB7}"/>
              </a:ext>
            </a:extLst>
          </p:cNvPr>
          <p:cNvSpPr txBox="1"/>
          <p:nvPr/>
        </p:nvSpPr>
        <p:spPr>
          <a:xfrm>
            <a:off x="440006" y="4848244"/>
            <a:ext cx="3055769" cy="369332"/>
          </a:xfrm>
          <a:prstGeom prst="rect">
            <a:avLst/>
          </a:prstGeom>
          <a:noFill/>
        </p:spPr>
        <p:txBody>
          <a:bodyPr wrap="square" rtlCol="0">
            <a:spAutoFit/>
          </a:bodyPr>
          <a:lstStyle/>
          <a:p>
            <a:r>
              <a:rPr lang="en-US" b="1"/>
              <a:t>Air Compressor Method</a:t>
            </a:r>
          </a:p>
        </p:txBody>
      </p:sp>
    </p:spTree>
    <p:extLst>
      <p:ext uri="{BB962C8B-B14F-4D97-AF65-F5344CB8AC3E}">
        <p14:creationId xmlns:p14="http://schemas.microsoft.com/office/powerpoint/2010/main" val="2780525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square with white lines&#10;&#10;Description automatically generated">
            <a:extLst>
              <a:ext uri="{FF2B5EF4-FFF2-40B4-BE49-F238E27FC236}">
                <a16:creationId xmlns:a16="http://schemas.microsoft.com/office/drawing/2014/main" id="{B9C18E9A-CE03-F7D2-D8C9-B81E36785D93}"/>
              </a:ext>
            </a:extLst>
          </p:cNvPr>
          <p:cNvPicPr>
            <a:picLocks noChangeAspect="1"/>
          </p:cNvPicPr>
          <p:nvPr/>
        </p:nvPicPr>
        <p:blipFill>
          <a:blip r:embed="rId2"/>
          <a:stretch>
            <a:fillRect/>
          </a:stretch>
        </p:blipFill>
        <p:spPr>
          <a:xfrm>
            <a:off x="0" y="6260493"/>
            <a:ext cx="12192000" cy="605542"/>
          </a:xfrm>
          <a:prstGeom prst="rect">
            <a:avLst/>
          </a:prstGeom>
        </p:spPr>
      </p:pic>
      <p:sp>
        <p:nvSpPr>
          <p:cNvPr id="7" name="TextBox 6">
            <a:extLst>
              <a:ext uri="{FF2B5EF4-FFF2-40B4-BE49-F238E27FC236}">
                <a16:creationId xmlns:a16="http://schemas.microsoft.com/office/drawing/2014/main" id="{AD6F5CFA-0ACC-55C5-A620-72FC6AF6FA01}"/>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9" name="TextBox 8">
            <a:extLst>
              <a:ext uri="{FF2B5EF4-FFF2-40B4-BE49-F238E27FC236}">
                <a16:creationId xmlns:a16="http://schemas.microsoft.com/office/drawing/2014/main" id="{58C7875C-D024-D991-0D71-85D9785B6114}"/>
              </a:ext>
            </a:extLst>
          </p:cNvPr>
          <p:cNvSpPr txBox="1"/>
          <p:nvPr/>
        </p:nvSpPr>
        <p:spPr>
          <a:xfrm>
            <a:off x="11707632" y="6380137"/>
            <a:ext cx="7456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a:t>
            </a:r>
          </a:p>
        </p:txBody>
      </p:sp>
      <p:pic>
        <p:nvPicPr>
          <p:cNvPr id="13" name="Picture 12" descr="A blue and black stripe&#10;&#10;Description automatically generated">
            <a:extLst>
              <a:ext uri="{FF2B5EF4-FFF2-40B4-BE49-F238E27FC236}">
                <a16:creationId xmlns:a16="http://schemas.microsoft.com/office/drawing/2014/main" id="{2EC587DD-9240-5F96-20E0-AD5AE9EA778E}"/>
              </a:ext>
            </a:extLst>
          </p:cNvPr>
          <p:cNvPicPr>
            <a:picLocks noChangeAspect="1"/>
          </p:cNvPicPr>
          <p:nvPr/>
        </p:nvPicPr>
        <p:blipFill>
          <a:blip r:embed="rId3"/>
          <a:stretch>
            <a:fillRect/>
          </a:stretch>
        </p:blipFill>
        <p:spPr>
          <a:xfrm>
            <a:off x="0" y="-4601"/>
            <a:ext cx="12192000" cy="1432560"/>
          </a:xfrm>
          <a:prstGeom prst="rect">
            <a:avLst/>
          </a:prstGeom>
        </p:spPr>
      </p:pic>
      <p:pic>
        <p:nvPicPr>
          <p:cNvPr id="15" name="Picture 14" descr="Yellow text on a black background&#10;&#10;Description automatically generated">
            <a:extLst>
              <a:ext uri="{FF2B5EF4-FFF2-40B4-BE49-F238E27FC236}">
                <a16:creationId xmlns:a16="http://schemas.microsoft.com/office/drawing/2014/main" id="{D12A83FD-AF98-F95D-8026-2B74353E2AD1}"/>
              </a:ext>
            </a:extLst>
          </p:cNvPr>
          <p:cNvPicPr>
            <a:picLocks noChangeAspect="1"/>
          </p:cNvPicPr>
          <p:nvPr/>
        </p:nvPicPr>
        <p:blipFill>
          <a:blip r:embed="rId4"/>
          <a:stretch>
            <a:fillRect/>
          </a:stretch>
        </p:blipFill>
        <p:spPr>
          <a:xfrm>
            <a:off x="107381" y="6290"/>
            <a:ext cx="6657616" cy="677534"/>
          </a:xfrm>
          <a:prstGeom prst="rect">
            <a:avLst/>
          </a:prstGeom>
        </p:spPr>
      </p:pic>
      <p:sp>
        <p:nvSpPr>
          <p:cNvPr id="18" name="Title 1">
            <a:extLst>
              <a:ext uri="{FF2B5EF4-FFF2-40B4-BE49-F238E27FC236}">
                <a16:creationId xmlns:a16="http://schemas.microsoft.com/office/drawing/2014/main" id="{B29D04B0-2296-C713-3993-E6BB4F9D600F}"/>
              </a:ext>
            </a:extLst>
          </p:cNvPr>
          <p:cNvSpPr>
            <a:spLocks noGrp="1"/>
          </p:cNvSpPr>
          <p:nvPr>
            <p:ph type="title"/>
          </p:nvPr>
        </p:nvSpPr>
        <p:spPr>
          <a:xfrm>
            <a:off x="107381" y="925734"/>
            <a:ext cx="8425151" cy="1004450"/>
          </a:xfrm>
        </p:spPr>
        <p:txBody>
          <a:bodyPr>
            <a:normAutofit fontScale="90000"/>
          </a:bodyPr>
          <a:lstStyle/>
          <a:p>
            <a:r>
              <a:rPr lang="en-US" sz="3600"/>
              <a:t>Concept Evaluation &amp; Selection: Self-Cleaning</a:t>
            </a:r>
          </a:p>
        </p:txBody>
      </p:sp>
      <p:graphicFrame>
        <p:nvGraphicFramePr>
          <p:cNvPr id="6" name="Table 5">
            <a:extLst>
              <a:ext uri="{FF2B5EF4-FFF2-40B4-BE49-F238E27FC236}">
                <a16:creationId xmlns:a16="http://schemas.microsoft.com/office/drawing/2014/main" id="{898CFD2E-2795-82E0-D92D-FB9CE19D4D1A}"/>
              </a:ext>
            </a:extLst>
          </p:cNvPr>
          <p:cNvGraphicFramePr>
            <a:graphicFrameLocks noGrp="1"/>
          </p:cNvGraphicFramePr>
          <p:nvPr/>
        </p:nvGraphicFramePr>
        <p:xfrm>
          <a:off x="1403350" y="1847097"/>
          <a:ext cx="9385299" cy="4032119"/>
        </p:xfrm>
        <a:graphic>
          <a:graphicData uri="http://schemas.openxmlformats.org/drawingml/2006/table">
            <a:tbl>
              <a:tblPr firstRow="1" bandRow="1">
                <a:tableStyleId>{5940675A-B579-460E-94D1-54222C63F5DA}</a:tableStyleId>
              </a:tblPr>
              <a:tblGrid>
                <a:gridCol w="1877060">
                  <a:extLst>
                    <a:ext uri="{9D8B030D-6E8A-4147-A177-3AD203B41FA5}">
                      <a16:colId xmlns:a16="http://schemas.microsoft.com/office/drawing/2014/main" val="7045477"/>
                    </a:ext>
                  </a:extLst>
                </a:gridCol>
                <a:gridCol w="1589634">
                  <a:extLst>
                    <a:ext uri="{9D8B030D-6E8A-4147-A177-3AD203B41FA5}">
                      <a16:colId xmlns:a16="http://schemas.microsoft.com/office/drawing/2014/main" val="2520381138"/>
                    </a:ext>
                  </a:extLst>
                </a:gridCol>
                <a:gridCol w="1777340">
                  <a:extLst>
                    <a:ext uri="{9D8B030D-6E8A-4147-A177-3AD203B41FA5}">
                      <a16:colId xmlns:a16="http://schemas.microsoft.com/office/drawing/2014/main" val="3056406895"/>
                    </a:ext>
                  </a:extLst>
                </a:gridCol>
                <a:gridCol w="2264205">
                  <a:extLst>
                    <a:ext uri="{9D8B030D-6E8A-4147-A177-3AD203B41FA5}">
                      <a16:colId xmlns:a16="http://schemas.microsoft.com/office/drawing/2014/main" val="2387240160"/>
                    </a:ext>
                  </a:extLst>
                </a:gridCol>
                <a:gridCol w="1877060">
                  <a:extLst>
                    <a:ext uri="{9D8B030D-6E8A-4147-A177-3AD203B41FA5}">
                      <a16:colId xmlns:a16="http://schemas.microsoft.com/office/drawing/2014/main" val="3784926365"/>
                    </a:ext>
                  </a:extLst>
                </a:gridCol>
              </a:tblGrid>
              <a:tr h="401327">
                <a:tc gridSpan="2">
                  <a:txBody>
                    <a:bodyPr/>
                    <a:lstStyle/>
                    <a:p>
                      <a:endParaRPr lang="en-US"/>
                    </a:p>
                  </a:txBody>
                  <a:tcPr/>
                </a:tc>
                <a:tc hMerge="1">
                  <a:txBody>
                    <a:bodyPr/>
                    <a:lstStyle/>
                    <a:p>
                      <a:endParaRPr lang="en-US"/>
                    </a:p>
                  </a:txBody>
                  <a:tcPr/>
                </a:tc>
                <a:tc gridSpan="3">
                  <a:txBody>
                    <a:bodyPr/>
                    <a:lstStyle/>
                    <a:p>
                      <a:r>
                        <a:rPr lang="en-US"/>
                        <a:t>Concepts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6378272"/>
                  </a:ext>
                </a:extLst>
              </a:tr>
              <a:tr h="692702">
                <a:tc>
                  <a:txBody>
                    <a:bodyPr/>
                    <a:lstStyle/>
                    <a:p>
                      <a:r>
                        <a:rPr lang="en-US"/>
                        <a:t>Criterion</a:t>
                      </a:r>
                    </a:p>
                  </a:txBody>
                  <a:tcPr/>
                </a:tc>
                <a:tc>
                  <a:txBody>
                    <a:bodyPr/>
                    <a:lstStyle/>
                    <a:p>
                      <a:r>
                        <a:rPr lang="en-US"/>
                        <a:t>Weights</a:t>
                      </a:r>
                    </a:p>
                  </a:txBody>
                  <a:tcPr/>
                </a:tc>
                <a:tc>
                  <a:txBody>
                    <a:bodyPr/>
                    <a:lstStyle/>
                    <a:p>
                      <a:r>
                        <a:rPr lang="en-US"/>
                        <a:t>Air Compressor</a:t>
                      </a:r>
                    </a:p>
                  </a:txBody>
                  <a:tcPr/>
                </a:tc>
                <a:tc>
                  <a:txBody>
                    <a:bodyPr/>
                    <a:lstStyle/>
                    <a:p>
                      <a:r>
                        <a:rPr lang="en-US"/>
                        <a:t>Electrostatic Method</a:t>
                      </a:r>
                    </a:p>
                  </a:txBody>
                  <a:tcPr/>
                </a:tc>
                <a:tc>
                  <a:txBody>
                    <a:bodyPr/>
                    <a:lstStyle/>
                    <a:p>
                      <a:r>
                        <a:rPr lang="en-US"/>
                        <a:t>Brush Method</a:t>
                      </a:r>
                    </a:p>
                  </a:txBody>
                  <a:tcPr/>
                </a:tc>
                <a:extLst>
                  <a:ext uri="{0D108BD9-81ED-4DB2-BD59-A6C34878D82A}">
                    <a16:rowId xmlns:a16="http://schemas.microsoft.com/office/drawing/2014/main" val="3323897461"/>
                  </a:ext>
                </a:extLst>
              </a:tr>
              <a:tr h="401327">
                <a:tc>
                  <a:txBody>
                    <a:bodyPr/>
                    <a:lstStyle/>
                    <a:p>
                      <a:r>
                        <a:rPr lang="en-US"/>
                        <a:t>Cost</a:t>
                      </a:r>
                    </a:p>
                  </a:txBody>
                  <a:tcPr/>
                </a:tc>
                <a:tc>
                  <a:txBody>
                    <a:bodyPr/>
                    <a:lstStyle/>
                    <a:p>
                      <a:r>
                        <a:rPr lang="en-US"/>
                        <a:t>30</a:t>
                      </a:r>
                    </a:p>
                  </a:txBody>
                  <a:tcPr/>
                </a:tc>
                <a:tc>
                  <a:txBody>
                    <a:bodyPr/>
                    <a:lstStyle/>
                    <a:p>
                      <a:r>
                        <a:rPr lang="en-US"/>
                        <a:t>0</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399883227"/>
                  </a:ext>
                </a:extLst>
              </a:tr>
              <a:tr h="401327">
                <a:tc>
                  <a:txBody>
                    <a:bodyPr/>
                    <a:lstStyle/>
                    <a:p>
                      <a:r>
                        <a:rPr lang="en-US"/>
                        <a:t>Cleans Effectively</a:t>
                      </a:r>
                    </a:p>
                  </a:txBody>
                  <a:tcPr/>
                </a:tc>
                <a:tc>
                  <a:txBody>
                    <a:bodyPr/>
                    <a:lstStyle/>
                    <a:p>
                      <a:r>
                        <a:rPr lang="en-US"/>
                        <a:t>25</a:t>
                      </a:r>
                    </a:p>
                  </a:txBody>
                  <a:tcPr/>
                </a:tc>
                <a:tc>
                  <a:txBody>
                    <a:bodyPr/>
                    <a:lstStyle/>
                    <a:p>
                      <a:r>
                        <a:rPr lang="en-US"/>
                        <a:t>-1</a:t>
                      </a:r>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1988004231"/>
                  </a:ext>
                </a:extLst>
              </a:tr>
              <a:tr h="401327">
                <a:tc>
                  <a:txBody>
                    <a:bodyPr/>
                    <a:lstStyle/>
                    <a:p>
                      <a:r>
                        <a:rPr lang="en-US"/>
                        <a:t>Mass</a:t>
                      </a:r>
                    </a:p>
                  </a:txBody>
                  <a:tcPr/>
                </a:tc>
                <a:tc>
                  <a:txBody>
                    <a:bodyPr/>
                    <a:lstStyle/>
                    <a:p>
                      <a:r>
                        <a:rPr lang="en-US"/>
                        <a:t>20</a:t>
                      </a:r>
                    </a:p>
                  </a:txBody>
                  <a:tcPr/>
                </a:tc>
                <a:tc>
                  <a:txBody>
                    <a:bodyPr/>
                    <a:lstStyle/>
                    <a:p>
                      <a:r>
                        <a:rPr lang="en-US"/>
                        <a:t>-1</a:t>
                      </a:r>
                    </a:p>
                  </a:txBody>
                  <a:tcPr/>
                </a:tc>
                <a:tc>
                  <a:txBody>
                    <a:bodyPr/>
                    <a:lstStyle/>
                    <a:p>
                      <a:r>
                        <a:rPr lang="en-US"/>
                        <a:t>0</a:t>
                      </a:r>
                    </a:p>
                  </a:txBody>
                  <a:tcPr/>
                </a:tc>
                <a:tc>
                  <a:txBody>
                    <a:bodyPr/>
                    <a:lstStyle/>
                    <a:p>
                      <a:r>
                        <a:rPr lang="en-US"/>
                        <a:t>1</a:t>
                      </a:r>
                    </a:p>
                  </a:txBody>
                  <a:tcPr/>
                </a:tc>
                <a:extLst>
                  <a:ext uri="{0D108BD9-81ED-4DB2-BD59-A6C34878D82A}">
                    <a16:rowId xmlns:a16="http://schemas.microsoft.com/office/drawing/2014/main" val="3360807615"/>
                  </a:ext>
                </a:extLst>
              </a:tr>
              <a:tr h="401327">
                <a:tc>
                  <a:txBody>
                    <a:bodyPr/>
                    <a:lstStyle/>
                    <a:p>
                      <a:r>
                        <a:rPr lang="en-US"/>
                        <a:t>Non-abrasive</a:t>
                      </a:r>
                    </a:p>
                  </a:txBody>
                  <a:tcPr/>
                </a:tc>
                <a:tc>
                  <a:txBody>
                    <a:bodyPr/>
                    <a:lstStyle/>
                    <a:p>
                      <a:r>
                        <a:rPr lang="en-US"/>
                        <a:t>20</a:t>
                      </a:r>
                    </a:p>
                  </a:txBody>
                  <a:tcPr/>
                </a:tc>
                <a:tc>
                  <a:txBody>
                    <a:bodyPr/>
                    <a:lstStyle/>
                    <a:p>
                      <a:r>
                        <a:rPr lang="en-US"/>
                        <a:t>0</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1207504873"/>
                  </a:ext>
                </a:extLst>
              </a:tr>
              <a:tr h="401327">
                <a:tc>
                  <a:txBody>
                    <a:bodyPr/>
                    <a:lstStyle/>
                    <a:p>
                      <a:r>
                        <a:rPr lang="en-US"/>
                        <a:t>Maintenance</a:t>
                      </a:r>
                    </a:p>
                  </a:txBody>
                  <a:tcPr/>
                </a:tc>
                <a:tc>
                  <a:txBody>
                    <a:bodyPr/>
                    <a:lstStyle/>
                    <a:p>
                      <a:r>
                        <a:rPr lang="en-US"/>
                        <a:t>5</a:t>
                      </a:r>
                    </a:p>
                  </a:txBody>
                  <a:tcPr/>
                </a:tc>
                <a:tc>
                  <a:txBody>
                    <a:bodyPr/>
                    <a:lstStyle/>
                    <a:p>
                      <a:r>
                        <a:rPr lang="en-US"/>
                        <a:t>-1</a:t>
                      </a:r>
                    </a:p>
                  </a:txBody>
                  <a:tcPr/>
                </a:tc>
                <a:tc>
                  <a:txBody>
                    <a:bodyPr/>
                    <a:lstStyle/>
                    <a:p>
                      <a:r>
                        <a:rPr lang="en-US"/>
                        <a:t>1</a:t>
                      </a:r>
                    </a:p>
                  </a:txBody>
                  <a:tcPr/>
                </a:tc>
                <a:tc>
                  <a:txBody>
                    <a:bodyPr/>
                    <a:lstStyle/>
                    <a:p>
                      <a:r>
                        <a:rPr lang="en-US"/>
                        <a:t>0</a:t>
                      </a:r>
                    </a:p>
                  </a:txBody>
                  <a:tcPr/>
                </a:tc>
                <a:extLst>
                  <a:ext uri="{0D108BD9-81ED-4DB2-BD59-A6C34878D82A}">
                    <a16:rowId xmlns:a16="http://schemas.microsoft.com/office/drawing/2014/main" val="3848699452"/>
                  </a:ext>
                </a:extLst>
              </a:tr>
              <a:tr h="692702">
                <a:tc>
                  <a:txBody>
                    <a:bodyPr/>
                    <a:lstStyle/>
                    <a:p>
                      <a:r>
                        <a:rPr lang="en-US" b="1"/>
                        <a:t>Weighted Total</a:t>
                      </a:r>
                    </a:p>
                  </a:txBody>
                  <a:tcPr/>
                </a:tc>
                <a:tc>
                  <a:txBody>
                    <a:bodyPr/>
                    <a:lstStyle/>
                    <a:p>
                      <a:r>
                        <a:rPr lang="en-US"/>
                        <a:t>100</a:t>
                      </a:r>
                    </a:p>
                  </a:txBody>
                  <a:tcPr/>
                </a:tc>
                <a:tc>
                  <a:txBody>
                    <a:bodyPr/>
                    <a:lstStyle/>
                    <a:p>
                      <a:r>
                        <a:rPr lang="en-US"/>
                        <a:t>-0.5</a:t>
                      </a:r>
                    </a:p>
                  </a:txBody>
                  <a:tcPr/>
                </a:tc>
                <a:tc>
                  <a:txBody>
                    <a:bodyPr/>
                    <a:lstStyle/>
                    <a:p>
                      <a:r>
                        <a:rPr lang="en-US"/>
                        <a:t>0.2</a:t>
                      </a:r>
                    </a:p>
                  </a:txBody>
                  <a:tcPr/>
                </a:tc>
                <a:tc>
                  <a:txBody>
                    <a:bodyPr/>
                    <a:lstStyle/>
                    <a:p>
                      <a:r>
                        <a:rPr lang="en-US">
                          <a:highlight>
                            <a:srgbClr val="FFFF00"/>
                          </a:highlight>
                        </a:rPr>
                        <a:t>0.3</a:t>
                      </a:r>
                    </a:p>
                  </a:txBody>
                  <a:tcPr>
                    <a:solidFill>
                      <a:srgbClr val="FFFF00"/>
                    </a:solidFill>
                  </a:tcPr>
                </a:tc>
                <a:extLst>
                  <a:ext uri="{0D108BD9-81ED-4DB2-BD59-A6C34878D82A}">
                    <a16:rowId xmlns:a16="http://schemas.microsoft.com/office/drawing/2014/main" val="1666836075"/>
                  </a:ext>
                </a:extLst>
              </a:tr>
            </a:tbl>
          </a:graphicData>
        </a:graphic>
      </p:graphicFrame>
      <p:sp>
        <p:nvSpPr>
          <p:cNvPr id="2" name="TextBox 1">
            <a:extLst>
              <a:ext uri="{FF2B5EF4-FFF2-40B4-BE49-F238E27FC236}">
                <a16:creationId xmlns:a16="http://schemas.microsoft.com/office/drawing/2014/main" id="{A0E2F376-937A-448D-519E-C1681016E5B9}"/>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spTree>
    <p:extLst>
      <p:ext uri="{BB962C8B-B14F-4D97-AF65-F5344CB8AC3E}">
        <p14:creationId xmlns:p14="http://schemas.microsoft.com/office/powerpoint/2010/main" val="2800594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A59-3BC8-105B-7F40-BC35FEE25DA2}"/>
              </a:ext>
            </a:extLst>
          </p:cNvPr>
          <p:cNvSpPr>
            <a:spLocks noGrp="1"/>
          </p:cNvSpPr>
          <p:nvPr>
            <p:ph type="title"/>
          </p:nvPr>
        </p:nvSpPr>
        <p:spPr>
          <a:xfrm>
            <a:off x="434332" y="965776"/>
            <a:ext cx="10515600" cy="1325563"/>
          </a:xfrm>
        </p:spPr>
        <p:txBody>
          <a:bodyPr>
            <a:normAutofit/>
          </a:bodyPr>
          <a:lstStyle/>
          <a:p>
            <a:r>
              <a:rPr lang="en-US" sz="3200"/>
              <a:t>Concept Selection:</a:t>
            </a:r>
          </a:p>
        </p:txBody>
      </p:sp>
      <p:pic>
        <p:nvPicPr>
          <p:cNvPr id="5" name="Picture 4" descr="A blue and black stripe&#10;&#10;Description automatically generated">
            <a:extLst>
              <a:ext uri="{FF2B5EF4-FFF2-40B4-BE49-F238E27FC236}">
                <a16:creationId xmlns:a16="http://schemas.microsoft.com/office/drawing/2014/main" id="{6416B9FF-A9DF-251E-D11F-3369EC0D5935}"/>
              </a:ext>
            </a:extLst>
          </p:cNvPr>
          <p:cNvPicPr>
            <a:picLocks noChangeAspect="1"/>
          </p:cNvPicPr>
          <p:nvPr/>
        </p:nvPicPr>
        <p:blipFill>
          <a:blip r:embed="rId2"/>
          <a:stretch>
            <a:fillRect/>
          </a:stretch>
        </p:blipFill>
        <p:spPr>
          <a:xfrm>
            <a:off x="0" y="-4601"/>
            <a:ext cx="12192000" cy="1432560"/>
          </a:xfrm>
          <a:prstGeom prst="rect">
            <a:avLst/>
          </a:prstGeom>
        </p:spPr>
      </p:pic>
      <p:pic>
        <p:nvPicPr>
          <p:cNvPr id="7" name="Picture 6" descr="Yellow text on a black background&#10;&#10;Description automatically generated">
            <a:extLst>
              <a:ext uri="{FF2B5EF4-FFF2-40B4-BE49-F238E27FC236}">
                <a16:creationId xmlns:a16="http://schemas.microsoft.com/office/drawing/2014/main" id="{1726E0C4-4C4A-D963-2C7E-B011BE89785D}"/>
              </a:ext>
            </a:extLst>
          </p:cNvPr>
          <p:cNvPicPr>
            <a:picLocks noChangeAspect="1"/>
          </p:cNvPicPr>
          <p:nvPr/>
        </p:nvPicPr>
        <p:blipFill>
          <a:blip r:embed="rId3"/>
          <a:stretch>
            <a:fillRect/>
          </a:stretch>
        </p:blipFill>
        <p:spPr>
          <a:xfrm>
            <a:off x="107381" y="6290"/>
            <a:ext cx="6657616" cy="677534"/>
          </a:xfrm>
          <a:prstGeom prst="rect">
            <a:avLst/>
          </a:prstGeom>
        </p:spPr>
      </p:pic>
      <p:pic>
        <p:nvPicPr>
          <p:cNvPr id="13" name="Picture 12" descr="A blue square with white lines&#10;&#10;Description automatically generated">
            <a:extLst>
              <a:ext uri="{FF2B5EF4-FFF2-40B4-BE49-F238E27FC236}">
                <a16:creationId xmlns:a16="http://schemas.microsoft.com/office/drawing/2014/main" id="{EE80E79E-80E9-8C1B-4088-A5831AAAC779}"/>
              </a:ext>
            </a:extLst>
          </p:cNvPr>
          <p:cNvPicPr>
            <a:picLocks noChangeAspect="1"/>
          </p:cNvPicPr>
          <p:nvPr/>
        </p:nvPicPr>
        <p:blipFill>
          <a:blip r:embed="rId4"/>
          <a:stretch>
            <a:fillRect/>
          </a:stretch>
        </p:blipFill>
        <p:spPr>
          <a:xfrm>
            <a:off x="0" y="6260493"/>
            <a:ext cx="12192000" cy="605542"/>
          </a:xfrm>
          <a:prstGeom prst="rect">
            <a:avLst/>
          </a:prstGeom>
        </p:spPr>
      </p:pic>
      <p:sp>
        <p:nvSpPr>
          <p:cNvPr id="15" name="TextBox 14">
            <a:extLst>
              <a:ext uri="{FF2B5EF4-FFF2-40B4-BE49-F238E27FC236}">
                <a16:creationId xmlns:a16="http://schemas.microsoft.com/office/drawing/2014/main" id="{85F7633D-1F0C-AE7D-2CCC-DAF613832E42}"/>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graphicFrame>
        <p:nvGraphicFramePr>
          <p:cNvPr id="6" name="Table 5">
            <a:extLst>
              <a:ext uri="{FF2B5EF4-FFF2-40B4-BE49-F238E27FC236}">
                <a16:creationId xmlns:a16="http://schemas.microsoft.com/office/drawing/2014/main" id="{B131057B-A4E1-0D87-1B92-7E6BE5335179}"/>
              </a:ext>
            </a:extLst>
          </p:cNvPr>
          <p:cNvGraphicFramePr>
            <a:graphicFrameLocks noGrp="1"/>
          </p:cNvGraphicFramePr>
          <p:nvPr/>
        </p:nvGraphicFramePr>
        <p:xfrm>
          <a:off x="1104900" y="2711454"/>
          <a:ext cx="9398000" cy="1280160"/>
        </p:xfrm>
        <a:graphic>
          <a:graphicData uri="http://schemas.openxmlformats.org/drawingml/2006/table">
            <a:tbl>
              <a:tblPr firstRow="1" bandRow="1">
                <a:tableStyleId>{5940675A-B579-460E-94D1-54222C63F5DA}</a:tableStyleId>
              </a:tblPr>
              <a:tblGrid>
                <a:gridCol w="1498600">
                  <a:extLst>
                    <a:ext uri="{9D8B030D-6E8A-4147-A177-3AD203B41FA5}">
                      <a16:colId xmlns:a16="http://schemas.microsoft.com/office/drawing/2014/main" val="1860695188"/>
                    </a:ext>
                  </a:extLst>
                </a:gridCol>
                <a:gridCol w="2120900">
                  <a:extLst>
                    <a:ext uri="{9D8B030D-6E8A-4147-A177-3AD203B41FA5}">
                      <a16:colId xmlns:a16="http://schemas.microsoft.com/office/drawing/2014/main" val="1340628532"/>
                    </a:ext>
                  </a:extLst>
                </a:gridCol>
                <a:gridCol w="3429000">
                  <a:extLst>
                    <a:ext uri="{9D8B030D-6E8A-4147-A177-3AD203B41FA5}">
                      <a16:colId xmlns:a16="http://schemas.microsoft.com/office/drawing/2014/main" val="1446569771"/>
                    </a:ext>
                  </a:extLst>
                </a:gridCol>
                <a:gridCol w="2349500">
                  <a:extLst>
                    <a:ext uri="{9D8B030D-6E8A-4147-A177-3AD203B41FA5}">
                      <a16:colId xmlns:a16="http://schemas.microsoft.com/office/drawing/2014/main" val="264002857"/>
                    </a:ext>
                  </a:extLst>
                </a:gridCol>
              </a:tblGrid>
              <a:tr h="370840">
                <a:tc>
                  <a:txBody>
                    <a:bodyPr/>
                    <a:lstStyle/>
                    <a:p>
                      <a:endParaRPr lang="en-US"/>
                    </a:p>
                  </a:txBody>
                  <a:tcPr/>
                </a:tc>
                <a:tc>
                  <a:txBody>
                    <a:bodyPr/>
                    <a:lstStyle/>
                    <a:p>
                      <a:r>
                        <a:rPr lang="en-US"/>
                        <a:t>Solar Panel Cleaning System</a:t>
                      </a:r>
                    </a:p>
                  </a:txBody>
                  <a:tcPr/>
                </a:tc>
                <a:tc>
                  <a:txBody>
                    <a:bodyPr/>
                    <a:lstStyle/>
                    <a:p>
                      <a:r>
                        <a:rPr lang="en-US"/>
                        <a:t>Autonomously Switch Battery</a:t>
                      </a:r>
                    </a:p>
                  </a:txBody>
                  <a:tcPr/>
                </a:tc>
                <a:tc>
                  <a:txBody>
                    <a:bodyPr/>
                    <a:lstStyle/>
                    <a:p>
                      <a:pPr lvl="0">
                        <a:buNone/>
                      </a:pPr>
                      <a:r>
                        <a:rPr lang="en-US"/>
                        <a:t>Solar Panel </a:t>
                      </a:r>
                    </a:p>
                  </a:txBody>
                  <a:tcPr/>
                </a:tc>
                <a:extLst>
                  <a:ext uri="{0D108BD9-81ED-4DB2-BD59-A6C34878D82A}">
                    <a16:rowId xmlns:a16="http://schemas.microsoft.com/office/drawing/2014/main" val="1385901254"/>
                  </a:ext>
                </a:extLst>
              </a:tr>
              <a:tr h="370840">
                <a:tc>
                  <a:txBody>
                    <a:bodyPr/>
                    <a:lstStyle/>
                    <a:p>
                      <a:r>
                        <a:rPr lang="en-US" b="1"/>
                        <a:t>Concepts</a:t>
                      </a:r>
                    </a:p>
                  </a:txBody>
                  <a:tcPr/>
                </a:tc>
                <a:tc>
                  <a:txBody>
                    <a:bodyPr/>
                    <a:lstStyle/>
                    <a:p>
                      <a:pPr lvl="0" algn="l">
                        <a:lnSpc>
                          <a:spcPct val="100000"/>
                        </a:lnSpc>
                        <a:spcBef>
                          <a:spcPts val="0"/>
                        </a:spcBef>
                        <a:spcAft>
                          <a:spcPts val="0"/>
                        </a:spcAft>
                        <a:buNone/>
                      </a:pPr>
                      <a:r>
                        <a:rPr lang="en-US" sz="1800" b="0" i="0" u="none" strike="noStrike" noProof="0">
                          <a:solidFill>
                            <a:srgbClr val="000000"/>
                          </a:solidFill>
                          <a:latin typeface="Aptos"/>
                        </a:rPr>
                        <a:t>Brush Method</a:t>
                      </a:r>
                    </a:p>
                    <a:p>
                      <a:pPr lvl="0">
                        <a:buNone/>
                      </a:pP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tx1"/>
                          </a:solidFill>
                        </a:rPr>
                        <a:t> Solar Charge Controller</a:t>
                      </a:r>
                    </a:p>
                  </a:txBody>
                  <a:tcPr/>
                </a:tc>
                <a:tc>
                  <a:txBody>
                    <a:bodyPr/>
                    <a:lstStyle/>
                    <a:p>
                      <a:pPr lvl="0">
                        <a:buNone/>
                      </a:pPr>
                      <a:r>
                        <a:rPr lang="en-US"/>
                        <a:t>Monocrystalline</a:t>
                      </a:r>
                    </a:p>
                  </a:txBody>
                  <a:tcPr/>
                </a:tc>
                <a:extLst>
                  <a:ext uri="{0D108BD9-81ED-4DB2-BD59-A6C34878D82A}">
                    <a16:rowId xmlns:a16="http://schemas.microsoft.com/office/drawing/2014/main" val="1734523064"/>
                  </a:ext>
                </a:extLst>
              </a:tr>
            </a:tbl>
          </a:graphicData>
        </a:graphic>
      </p:graphicFrame>
      <p:sp>
        <p:nvSpPr>
          <p:cNvPr id="4" name="TextBox 3">
            <a:extLst>
              <a:ext uri="{FF2B5EF4-FFF2-40B4-BE49-F238E27FC236}">
                <a16:creationId xmlns:a16="http://schemas.microsoft.com/office/drawing/2014/main" id="{C4D66506-AC31-324E-B6CD-6D56E4AE55B7}"/>
              </a:ext>
            </a:extLst>
          </p:cNvPr>
          <p:cNvSpPr txBox="1"/>
          <p:nvPr/>
        </p:nvSpPr>
        <p:spPr>
          <a:xfrm>
            <a:off x="11674974" y="6380137"/>
            <a:ext cx="614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#13</a:t>
            </a:r>
          </a:p>
        </p:txBody>
      </p:sp>
      <p:sp>
        <p:nvSpPr>
          <p:cNvPr id="3" name="TextBox 2">
            <a:extLst>
              <a:ext uri="{FF2B5EF4-FFF2-40B4-BE49-F238E27FC236}">
                <a16:creationId xmlns:a16="http://schemas.microsoft.com/office/drawing/2014/main" id="{DCAB337F-5164-C50D-71B7-2D280CF56FB8}"/>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spTree>
    <p:extLst>
      <p:ext uri="{BB962C8B-B14F-4D97-AF65-F5344CB8AC3E}">
        <p14:creationId xmlns:p14="http://schemas.microsoft.com/office/powerpoint/2010/main" val="397578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2E4A32-837F-7B53-3123-0DD9F12BC632}"/>
            </a:ext>
          </a:extLst>
        </p:cNvPr>
        <p:cNvGrpSpPr/>
        <p:nvPr/>
      </p:nvGrpSpPr>
      <p:grpSpPr>
        <a:xfrm>
          <a:off x="0" y="0"/>
          <a:ext cx="0" cy="0"/>
          <a:chOff x="0" y="0"/>
          <a:chExt cx="0" cy="0"/>
        </a:xfrm>
      </p:grpSpPr>
      <p:pic>
        <p:nvPicPr>
          <p:cNvPr id="6" name="Picture 5" descr="A blue and black stripe&#10;&#10;Description automatically generated">
            <a:extLst>
              <a:ext uri="{FF2B5EF4-FFF2-40B4-BE49-F238E27FC236}">
                <a16:creationId xmlns:a16="http://schemas.microsoft.com/office/drawing/2014/main" id="{B8A9674C-F4D5-056D-80A2-69A1344B5F04}"/>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17DC6403-12D9-41E4-0E7E-109A86B6CEED}"/>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870A15A2-8E90-BF3F-0515-4701289A7719}"/>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00912F8E-F44C-4DFC-78FA-1974A31E6212}"/>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2C821169-596F-9DCD-9790-D633547E796E}"/>
              </a:ext>
            </a:extLst>
          </p:cNvPr>
          <p:cNvSpPr txBox="1"/>
          <p:nvPr/>
        </p:nvSpPr>
        <p:spPr>
          <a:xfrm>
            <a:off x="11690430" y="6374694"/>
            <a:ext cx="555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#14</a:t>
            </a:r>
          </a:p>
        </p:txBody>
      </p:sp>
      <p:pic>
        <p:nvPicPr>
          <p:cNvPr id="7" name="Content Placeholder 6" descr="A table with a conveyor belt&#10;&#10;Description automatically generated">
            <a:extLst>
              <a:ext uri="{FF2B5EF4-FFF2-40B4-BE49-F238E27FC236}">
                <a16:creationId xmlns:a16="http://schemas.microsoft.com/office/drawing/2014/main" id="{7541D062-67B5-FF52-685D-4874BDF7F695}"/>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l="3608" t="16040" r="2709" b="22463"/>
          <a:stretch/>
        </p:blipFill>
        <p:spPr>
          <a:xfrm>
            <a:off x="2044178" y="1889838"/>
            <a:ext cx="8103645" cy="3870300"/>
          </a:xfrm>
        </p:spPr>
      </p:pic>
      <p:sp>
        <p:nvSpPr>
          <p:cNvPr id="3" name="TextBox 2">
            <a:extLst>
              <a:ext uri="{FF2B5EF4-FFF2-40B4-BE49-F238E27FC236}">
                <a16:creationId xmlns:a16="http://schemas.microsoft.com/office/drawing/2014/main" id="{1C7684B4-49D3-C643-10E1-41CCBA2AD960}"/>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sp>
        <p:nvSpPr>
          <p:cNvPr id="9" name="TextBox 8">
            <a:extLst>
              <a:ext uri="{FF2B5EF4-FFF2-40B4-BE49-F238E27FC236}">
                <a16:creationId xmlns:a16="http://schemas.microsoft.com/office/drawing/2014/main" id="{0CB8A44E-9292-DAE7-1E4C-BC9186FFBE39}"/>
              </a:ext>
            </a:extLst>
          </p:cNvPr>
          <p:cNvSpPr txBox="1"/>
          <p:nvPr/>
        </p:nvSpPr>
        <p:spPr>
          <a:xfrm>
            <a:off x="1069466" y="5040427"/>
            <a:ext cx="2363980" cy="461665"/>
          </a:xfrm>
          <a:prstGeom prst="rect">
            <a:avLst/>
          </a:prstGeom>
          <a:solidFill>
            <a:schemeClr val="bg1"/>
          </a:solidFill>
          <a:ln w="28575">
            <a:solidFill>
              <a:srgbClr val="FFC000"/>
            </a:solidFill>
          </a:ln>
        </p:spPr>
        <p:txBody>
          <a:bodyPr wrap="none" rtlCol="0">
            <a:spAutoFit/>
          </a:bodyPr>
          <a:lstStyle/>
          <a:p>
            <a:r>
              <a:rPr lang="en-US" sz="2400"/>
              <a:t>Linear Actuators</a:t>
            </a:r>
          </a:p>
        </p:txBody>
      </p:sp>
      <p:sp>
        <p:nvSpPr>
          <p:cNvPr id="10" name="TextBox 9">
            <a:extLst>
              <a:ext uri="{FF2B5EF4-FFF2-40B4-BE49-F238E27FC236}">
                <a16:creationId xmlns:a16="http://schemas.microsoft.com/office/drawing/2014/main" id="{8DA24A7D-EBFB-8137-B02C-7CB91F00EDEC}"/>
              </a:ext>
            </a:extLst>
          </p:cNvPr>
          <p:cNvSpPr txBox="1"/>
          <p:nvPr/>
        </p:nvSpPr>
        <p:spPr>
          <a:xfrm>
            <a:off x="6728011" y="1763462"/>
            <a:ext cx="963725" cy="461665"/>
          </a:xfrm>
          <a:prstGeom prst="rect">
            <a:avLst/>
          </a:prstGeom>
          <a:solidFill>
            <a:schemeClr val="bg1"/>
          </a:solidFill>
          <a:ln w="28575">
            <a:solidFill>
              <a:srgbClr val="FFC000"/>
            </a:solidFill>
          </a:ln>
        </p:spPr>
        <p:txBody>
          <a:bodyPr wrap="none" rtlCol="0">
            <a:spAutoFit/>
          </a:bodyPr>
          <a:lstStyle/>
          <a:p>
            <a:r>
              <a:rPr lang="en-US" sz="2400"/>
              <a:t>Brush</a:t>
            </a:r>
          </a:p>
        </p:txBody>
      </p:sp>
      <p:sp>
        <p:nvSpPr>
          <p:cNvPr id="12" name="TextBox 11">
            <a:extLst>
              <a:ext uri="{FF2B5EF4-FFF2-40B4-BE49-F238E27FC236}">
                <a16:creationId xmlns:a16="http://schemas.microsoft.com/office/drawing/2014/main" id="{EC56F583-DE69-1BA3-A831-54B3B9902034}"/>
              </a:ext>
            </a:extLst>
          </p:cNvPr>
          <p:cNvSpPr txBox="1"/>
          <p:nvPr/>
        </p:nvSpPr>
        <p:spPr>
          <a:xfrm>
            <a:off x="9796684" y="4966097"/>
            <a:ext cx="938462" cy="461665"/>
          </a:xfrm>
          <a:prstGeom prst="rect">
            <a:avLst/>
          </a:prstGeom>
          <a:solidFill>
            <a:schemeClr val="bg1"/>
          </a:solidFill>
          <a:ln w="28575">
            <a:solidFill>
              <a:srgbClr val="FFC000"/>
            </a:solidFill>
          </a:ln>
        </p:spPr>
        <p:txBody>
          <a:bodyPr wrap="none" rtlCol="0">
            <a:spAutoFit/>
          </a:bodyPr>
          <a:lstStyle/>
          <a:p>
            <a:r>
              <a:rPr lang="en-US" sz="2400"/>
              <a:t>Rover</a:t>
            </a:r>
          </a:p>
        </p:txBody>
      </p:sp>
      <p:cxnSp>
        <p:nvCxnSpPr>
          <p:cNvPr id="15" name="Straight Arrow Connector 14">
            <a:extLst>
              <a:ext uri="{FF2B5EF4-FFF2-40B4-BE49-F238E27FC236}">
                <a16:creationId xmlns:a16="http://schemas.microsoft.com/office/drawing/2014/main" id="{7B884763-EA8E-7E23-87CB-740AD95870CF}"/>
              </a:ext>
            </a:extLst>
          </p:cNvPr>
          <p:cNvCxnSpPr>
            <a:cxnSpLocks/>
          </p:cNvCxnSpPr>
          <p:nvPr/>
        </p:nvCxnSpPr>
        <p:spPr>
          <a:xfrm>
            <a:off x="2835473" y="2468479"/>
            <a:ext cx="754892" cy="561592"/>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C53E2339-8C94-0977-B8FC-9899F2066291}"/>
              </a:ext>
            </a:extLst>
          </p:cNvPr>
          <p:cNvCxnSpPr>
            <a:cxnSpLocks/>
            <a:stCxn id="9" idx="3"/>
          </p:cNvCxnSpPr>
          <p:nvPr/>
        </p:nvCxnSpPr>
        <p:spPr>
          <a:xfrm flipV="1">
            <a:off x="3433446" y="4210661"/>
            <a:ext cx="903223" cy="1060599"/>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2059597E-F6C8-0E24-23E6-6A3679D9F4CE}"/>
              </a:ext>
            </a:extLst>
          </p:cNvPr>
          <p:cNvCxnSpPr>
            <a:cxnSpLocks/>
          </p:cNvCxnSpPr>
          <p:nvPr/>
        </p:nvCxnSpPr>
        <p:spPr>
          <a:xfrm flipV="1">
            <a:off x="3436189" y="3344162"/>
            <a:ext cx="4127307" cy="1927098"/>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8F75030C-1B88-1995-24CA-5DC8D5273459}"/>
              </a:ext>
            </a:extLst>
          </p:cNvPr>
          <p:cNvCxnSpPr>
            <a:cxnSpLocks/>
            <a:stCxn id="10" idx="2"/>
          </p:cNvCxnSpPr>
          <p:nvPr/>
        </p:nvCxnSpPr>
        <p:spPr>
          <a:xfrm flipH="1">
            <a:off x="6916271" y="2225127"/>
            <a:ext cx="293603" cy="832731"/>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90D1ABD-ECE5-5833-C4E2-6C471821DD32}"/>
              </a:ext>
            </a:extLst>
          </p:cNvPr>
          <p:cNvCxnSpPr>
            <a:cxnSpLocks/>
          </p:cNvCxnSpPr>
          <p:nvPr/>
        </p:nvCxnSpPr>
        <p:spPr>
          <a:xfrm flipH="1" flipV="1">
            <a:off x="7800296" y="4930588"/>
            <a:ext cx="1993645" cy="235564"/>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CA073D8-65B7-54E1-8748-4BE3A03B9D43}"/>
              </a:ext>
            </a:extLst>
          </p:cNvPr>
          <p:cNvSpPr txBox="1"/>
          <p:nvPr/>
        </p:nvSpPr>
        <p:spPr>
          <a:xfrm>
            <a:off x="1852201" y="2106166"/>
            <a:ext cx="1681101" cy="461665"/>
          </a:xfrm>
          <a:prstGeom prst="rect">
            <a:avLst/>
          </a:prstGeom>
          <a:solidFill>
            <a:schemeClr val="bg1"/>
          </a:solidFill>
          <a:ln w="28575">
            <a:solidFill>
              <a:srgbClr val="FFC000"/>
            </a:solidFill>
          </a:ln>
        </p:spPr>
        <p:txBody>
          <a:bodyPr wrap="none" rtlCol="0">
            <a:spAutoFit/>
          </a:bodyPr>
          <a:lstStyle/>
          <a:p>
            <a:r>
              <a:rPr lang="en-US" sz="2400"/>
              <a:t>Solar Panel</a:t>
            </a:r>
          </a:p>
        </p:txBody>
      </p:sp>
      <p:sp>
        <p:nvSpPr>
          <p:cNvPr id="19" name="Title 1">
            <a:extLst>
              <a:ext uri="{FF2B5EF4-FFF2-40B4-BE49-F238E27FC236}">
                <a16:creationId xmlns:a16="http://schemas.microsoft.com/office/drawing/2014/main" id="{D1063BA3-0369-2E85-0773-9593F1418400}"/>
              </a:ext>
            </a:extLst>
          </p:cNvPr>
          <p:cNvSpPr txBox="1">
            <a:spLocks/>
          </p:cNvSpPr>
          <p:nvPr/>
        </p:nvSpPr>
        <p:spPr>
          <a:xfrm>
            <a:off x="107381" y="6125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Product Architecture</a:t>
            </a:r>
          </a:p>
        </p:txBody>
      </p:sp>
    </p:spTree>
    <p:extLst>
      <p:ext uri="{BB962C8B-B14F-4D97-AF65-F5344CB8AC3E}">
        <p14:creationId xmlns:p14="http://schemas.microsoft.com/office/powerpoint/2010/main" val="3848341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DFE02D-0B50-525F-2F1D-1B8B88E324EA}"/>
            </a:ext>
          </a:extLst>
        </p:cNvPr>
        <p:cNvGrpSpPr/>
        <p:nvPr/>
      </p:nvGrpSpPr>
      <p:grpSpPr>
        <a:xfrm>
          <a:off x="0" y="0"/>
          <a:ext cx="0" cy="0"/>
          <a:chOff x="0" y="0"/>
          <a:chExt cx="0" cy="0"/>
        </a:xfrm>
      </p:grpSpPr>
      <p:pic>
        <p:nvPicPr>
          <p:cNvPr id="6" name="Picture 5" descr="A blue and black stripe&#10;&#10;Description automatically generated">
            <a:extLst>
              <a:ext uri="{FF2B5EF4-FFF2-40B4-BE49-F238E27FC236}">
                <a16:creationId xmlns:a16="http://schemas.microsoft.com/office/drawing/2014/main" id="{C00475DA-FC8F-1E26-C20D-79E3A32DD98B}"/>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9794C210-4FB7-5E86-E42C-098BDEE369EC}"/>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BEE7B584-85D4-B9D1-E571-852A8B9B2DCC}"/>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5375721E-BF51-E109-C609-C5EEB561A146}"/>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B4DE1FCE-F5FF-DC22-F63F-5C5E2AD605BF}"/>
              </a:ext>
            </a:extLst>
          </p:cNvPr>
          <p:cNvSpPr txBox="1"/>
          <p:nvPr/>
        </p:nvSpPr>
        <p:spPr>
          <a:xfrm>
            <a:off x="11678856" y="6374694"/>
            <a:ext cx="5675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#15</a:t>
            </a:r>
          </a:p>
        </p:txBody>
      </p:sp>
      <p:sp>
        <p:nvSpPr>
          <p:cNvPr id="3" name="TextBox 2">
            <a:extLst>
              <a:ext uri="{FF2B5EF4-FFF2-40B4-BE49-F238E27FC236}">
                <a16:creationId xmlns:a16="http://schemas.microsoft.com/office/drawing/2014/main" id="{9DE95C22-AD9F-6F1B-47BE-C036FA5C1DFA}"/>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sp>
        <p:nvSpPr>
          <p:cNvPr id="9" name="Title 1">
            <a:extLst>
              <a:ext uri="{FF2B5EF4-FFF2-40B4-BE49-F238E27FC236}">
                <a16:creationId xmlns:a16="http://schemas.microsoft.com/office/drawing/2014/main" id="{1F6E7F69-363E-9BE5-F1DE-599A56ED62E8}"/>
              </a:ext>
            </a:extLst>
          </p:cNvPr>
          <p:cNvSpPr txBox="1">
            <a:spLocks/>
          </p:cNvSpPr>
          <p:nvPr/>
        </p:nvSpPr>
        <p:spPr>
          <a:xfrm>
            <a:off x="107381" y="6125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t>Product Architecture – Solar Panel</a:t>
            </a:r>
          </a:p>
        </p:txBody>
      </p:sp>
      <p:pic>
        <p:nvPicPr>
          <p:cNvPr id="12" name="Content Placeholder 11" descr="A close-up of a solar panel&#10;&#10;Description automatically generated">
            <a:extLst>
              <a:ext uri="{FF2B5EF4-FFF2-40B4-BE49-F238E27FC236}">
                <a16:creationId xmlns:a16="http://schemas.microsoft.com/office/drawing/2014/main" id="{AF4D68B9-2FBD-C09F-8249-0E8A4B9261B4}"/>
              </a:ext>
            </a:extLst>
          </p:cNvPr>
          <p:cNvPicPr>
            <a:picLocks noGrp="1" noChangeAspect="1"/>
          </p:cNvPicPr>
          <p:nvPr>
            <p:ph idx="1"/>
          </p:nvPr>
        </p:nvPicPr>
        <p:blipFill>
          <a:blip r:embed="rId5">
            <a:extLst>
              <a:ext uri="{28A0092B-C50C-407E-A947-70E740481C1C}">
                <a14:useLocalDpi xmlns:a14="http://schemas.microsoft.com/office/drawing/2010/main" val="0"/>
              </a:ext>
            </a:extLst>
          </a:blip>
          <a:srcRect l="3287" r="1479" b="1377"/>
          <a:stretch/>
        </p:blipFill>
        <p:spPr>
          <a:xfrm>
            <a:off x="1766170" y="2197068"/>
            <a:ext cx="9166245" cy="3082653"/>
          </a:xfrm>
        </p:spPr>
      </p:pic>
      <p:cxnSp>
        <p:nvCxnSpPr>
          <p:cNvPr id="15" name="Straight Arrow Connector 14">
            <a:extLst>
              <a:ext uri="{FF2B5EF4-FFF2-40B4-BE49-F238E27FC236}">
                <a16:creationId xmlns:a16="http://schemas.microsoft.com/office/drawing/2014/main" id="{559BEA81-4F49-56A8-F92C-340DC87784BE}"/>
              </a:ext>
            </a:extLst>
          </p:cNvPr>
          <p:cNvCxnSpPr>
            <a:cxnSpLocks/>
          </p:cNvCxnSpPr>
          <p:nvPr/>
        </p:nvCxnSpPr>
        <p:spPr>
          <a:xfrm>
            <a:off x="1502489" y="3149497"/>
            <a:ext cx="1803214" cy="1764236"/>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F7E617D6-5B28-2D91-F5A7-9BC6B30F3000}"/>
              </a:ext>
            </a:extLst>
          </p:cNvPr>
          <p:cNvSpPr txBox="1"/>
          <p:nvPr/>
        </p:nvSpPr>
        <p:spPr>
          <a:xfrm>
            <a:off x="1403731" y="3914612"/>
            <a:ext cx="930063" cy="461665"/>
          </a:xfrm>
          <a:prstGeom prst="rect">
            <a:avLst/>
          </a:prstGeom>
          <a:noFill/>
        </p:spPr>
        <p:txBody>
          <a:bodyPr wrap="none" rtlCol="0">
            <a:spAutoFit/>
          </a:bodyPr>
          <a:lstStyle/>
          <a:p>
            <a:r>
              <a:rPr lang="en-US" sz="2400" b="1">
                <a:solidFill>
                  <a:schemeClr val="accent1"/>
                </a:solidFill>
              </a:rPr>
              <a:t>46 in.</a:t>
            </a:r>
          </a:p>
        </p:txBody>
      </p:sp>
      <p:cxnSp>
        <p:nvCxnSpPr>
          <p:cNvPr id="29" name="Straight Arrow Connector 28">
            <a:extLst>
              <a:ext uri="{FF2B5EF4-FFF2-40B4-BE49-F238E27FC236}">
                <a16:creationId xmlns:a16="http://schemas.microsoft.com/office/drawing/2014/main" id="{0594E0A1-55BE-F84D-FB2E-8EA6FC7F8851}"/>
              </a:ext>
            </a:extLst>
          </p:cNvPr>
          <p:cNvCxnSpPr>
            <a:cxnSpLocks/>
          </p:cNvCxnSpPr>
          <p:nvPr/>
        </p:nvCxnSpPr>
        <p:spPr>
          <a:xfrm flipV="1">
            <a:off x="3650166" y="4223312"/>
            <a:ext cx="7282249" cy="850556"/>
          </a:xfrm>
          <a:prstGeom prst="straightConnector1">
            <a:avLst/>
          </a:prstGeom>
          <a:ln w="57150">
            <a:headEnd type="triangle"/>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2A527159-4CEB-B901-3458-027CB31184EA}"/>
              </a:ext>
            </a:extLst>
          </p:cNvPr>
          <p:cNvSpPr txBox="1"/>
          <p:nvPr/>
        </p:nvSpPr>
        <p:spPr>
          <a:xfrm>
            <a:off x="7019185" y="4715129"/>
            <a:ext cx="930063" cy="461665"/>
          </a:xfrm>
          <a:prstGeom prst="rect">
            <a:avLst/>
          </a:prstGeom>
          <a:noFill/>
        </p:spPr>
        <p:txBody>
          <a:bodyPr wrap="none" rtlCol="0">
            <a:spAutoFit/>
          </a:bodyPr>
          <a:lstStyle/>
          <a:p>
            <a:r>
              <a:rPr lang="en-US" sz="2400" b="1">
                <a:solidFill>
                  <a:schemeClr val="accent1"/>
                </a:solidFill>
              </a:rPr>
              <a:t>68 in.</a:t>
            </a:r>
          </a:p>
        </p:txBody>
      </p:sp>
    </p:spTree>
    <p:extLst>
      <p:ext uri="{BB962C8B-B14F-4D97-AF65-F5344CB8AC3E}">
        <p14:creationId xmlns:p14="http://schemas.microsoft.com/office/powerpoint/2010/main" val="19105879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9399D-8C5B-7ECC-D2FE-80F052C8E901}"/>
            </a:ext>
          </a:extLst>
        </p:cNvPr>
        <p:cNvGrpSpPr/>
        <p:nvPr/>
      </p:nvGrpSpPr>
      <p:grpSpPr>
        <a:xfrm>
          <a:off x="0" y="0"/>
          <a:ext cx="0" cy="0"/>
          <a:chOff x="0" y="0"/>
          <a:chExt cx="0" cy="0"/>
        </a:xfrm>
      </p:grpSpPr>
      <p:pic>
        <p:nvPicPr>
          <p:cNvPr id="24" name="Content Placeholder 23" descr="A close-up of a roller&#10;&#10;Description automatically generated">
            <a:extLst>
              <a:ext uri="{FF2B5EF4-FFF2-40B4-BE49-F238E27FC236}">
                <a16:creationId xmlns:a16="http://schemas.microsoft.com/office/drawing/2014/main" id="{1DA069FA-D748-A3DB-DAA3-DF0C9F0C9A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14648" t="5568" b="4262"/>
          <a:stretch/>
        </p:blipFill>
        <p:spPr>
          <a:xfrm>
            <a:off x="4671834" y="1756756"/>
            <a:ext cx="6341904" cy="3923608"/>
          </a:xfrm>
        </p:spPr>
      </p:pic>
      <p:sp>
        <p:nvSpPr>
          <p:cNvPr id="2" name="Title 1">
            <a:extLst>
              <a:ext uri="{FF2B5EF4-FFF2-40B4-BE49-F238E27FC236}">
                <a16:creationId xmlns:a16="http://schemas.microsoft.com/office/drawing/2014/main" id="{27EA14DE-4C5E-64E8-637E-483804BD5005}"/>
              </a:ext>
            </a:extLst>
          </p:cNvPr>
          <p:cNvSpPr>
            <a:spLocks noGrp="1"/>
          </p:cNvSpPr>
          <p:nvPr>
            <p:ph type="title"/>
          </p:nvPr>
        </p:nvSpPr>
        <p:spPr>
          <a:xfrm>
            <a:off x="107381" y="612500"/>
            <a:ext cx="10515600" cy="1325563"/>
          </a:xfrm>
        </p:spPr>
        <p:txBody>
          <a:bodyPr>
            <a:normAutofit/>
          </a:bodyPr>
          <a:lstStyle/>
          <a:p>
            <a:r>
              <a:rPr lang="en-US" sz="3200"/>
              <a:t>Product Architecture - Brush</a:t>
            </a:r>
          </a:p>
        </p:txBody>
      </p:sp>
      <p:pic>
        <p:nvPicPr>
          <p:cNvPr id="6" name="Picture 5" descr="A blue and black stripe&#10;&#10;Description automatically generated">
            <a:extLst>
              <a:ext uri="{FF2B5EF4-FFF2-40B4-BE49-F238E27FC236}">
                <a16:creationId xmlns:a16="http://schemas.microsoft.com/office/drawing/2014/main" id="{0B9298F5-A63D-A3C7-1052-E2EA0E5C4DCB}"/>
              </a:ext>
            </a:extLst>
          </p:cNvPr>
          <p:cNvPicPr>
            <a:picLocks noChangeAspect="1"/>
          </p:cNvPicPr>
          <p:nvPr/>
        </p:nvPicPr>
        <p:blipFill>
          <a:blip r:embed="rId3"/>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1F677775-8996-FAF9-850B-4F3888840AE8}"/>
              </a:ext>
            </a:extLst>
          </p:cNvPr>
          <p:cNvPicPr>
            <a:picLocks noChangeAspect="1"/>
          </p:cNvPicPr>
          <p:nvPr/>
        </p:nvPicPr>
        <p:blipFill>
          <a:blip r:embed="rId4"/>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D9B042AB-6B54-D2AD-4F6B-B782970F4D12}"/>
              </a:ext>
            </a:extLst>
          </p:cNvPr>
          <p:cNvPicPr>
            <a:picLocks noChangeAspect="1"/>
          </p:cNvPicPr>
          <p:nvPr/>
        </p:nvPicPr>
        <p:blipFill>
          <a:blip r:embed="rId5"/>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A8401BCB-42B5-A712-56EA-B4E19F0FE05B}"/>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5AFC0618-B2DF-E454-5337-FB1A5855669E}"/>
              </a:ext>
            </a:extLst>
          </p:cNvPr>
          <p:cNvSpPr txBox="1"/>
          <p:nvPr/>
        </p:nvSpPr>
        <p:spPr>
          <a:xfrm>
            <a:off x="11690430" y="6374694"/>
            <a:ext cx="555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#16</a:t>
            </a:r>
          </a:p>
        </p:txBody>
      </p:sp>
      <p:sp>
        <p:nvSpPr>
          <p:cNvPr id="3" name="TextBox 2">
            <a:extLst>
              <a:ext uri="{FF2B5EF4-FFF2-40B4-BE49-F238E27FC236}">
                <a16:creationId xmlns:a16="http://schemas.microsoft.com/office/drawing/2014/main" id="{E7E98DC7-1744-E7F6-218D-CA8F1451DD8D}"/>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cxnSp>
        <p:nvCxnSpPr>
          <p:cNvPr id="15" name="Straight Arrow Connector 14">
            <a:extLst>
              <a:ext uri="{FF2B5EF4-FFF2-40B4-BE49-F238E27FC236}">
                <a16:creationId xmlns:a16="http://schemas.microsoft.com/office/drawing/2014/main" id="{19722B00-398B-7608-B450-EE3104A1DE4A}"/>
              </a:ext>
            </a:extLst>
          </p:cNvPr>
          <p:cNvCxnSpPr>
            <a:cxnSpLocks/>
          </p:cNvCxnSpPr>
          <p:nvPr/>
        </p:nvCxnSpPr>
        <p:spPr>
          <a:xfrm>
            <a:off x="3769659" y="2489416"/>
            <a:ext cx="1374531" cy="794327"/>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35B9C62C-23C5-1EC7-4510-FF0D6E5F7906}"/>
              </a:ext>
            </a:extLst>
          </p:cNvPr>
          <p:cNvSpPr txBox="1"/>
          <p:nvPr/>
        </p:nvSpPr>
        <p:spPr>
          <a:xfrm>
            <a:off x="2315825" y="2160843"/>
            <a:ext cx="1868012" cy="461665"/>
          </a:xfrm>
          <a:prstGeom prst="rect">
            <a:avLst/>
          </a:prstGeom>
          <a:solidFill>
            <a:schemeClr val="bg1"/>
          </a:solidFill>
          <a:ln w="28575">
            <a:solidFill>
              <a:srgbClr val="FFC000"/>
            </a:solidFill>
          </a:ln>
        </p:spPr>
        <p:txBody>
          <a:bodyPr wrap="none" rtlCol="0">
            <a:spAutoFit/>
          </a:bodyPr>
          <a:lstStyle/>
          <a:p>
            <a:r>
              <a:rPr lang="en-US" sz="2400"/>
              <a:t>Radial Brush</a:t>
            </a:r>
          </a:p>
        </p:txBody>
      </p:sp>
      <p:cxnSp>
        <p:nvCxnSpPr>
          <p:cNvPr id="19" name="Straight Arrow Connector 18">
            <a:extLst>
              <a:ext uri="{FF2B5EF4-FFF2-40B4-BE49-F238E27FC236}">
                <a16:creationId xmlns:a16="http://schemas.microsoft.com/office/drawing/2014/main" id="{353A3235-AC02-4D31-B656-C7EE1DF11A51}"/>
              </a:ext>
            </a:extLst>
          </p:cNvPr>
          <p:cNvCxnSpPr>
            <a:cxnSpLocks/>
            <a:stCxn id="9" idx="3"/>
          </p:cNvCxnSpPr>
          <p:nvPr/>
        </p:nvCxnSpPr>
        <p:spPr>
          <a:xfrm>
            <a:off x="3423295" y="4192174"/>
            <a:ext cx="1248539" cy="116170"/>
          </a:xfrm>
          <a:prstGeom prst="straightConnector1">
            <a:avLst/>
          </a:prstGeom>
          <a:ln w="5715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10E0D739-7998-CB54-0990-3CF7CE69C15B}"/>
              </a:ext>
            </a:extLst>
          </p:cNvPr>
          <p:cNvSpPr txBox="1"/>
          <p:nvPr/>
        </p:nvSpPr>
        <p:spPr>
          <a:xfrm>
            <a:off x="1091246" y="3961341"/>
            <a:ext cx="2332049" cy="461665"/>
          </a:xfrm>
          <a:prstGeom prst="rect">
            <a:avLst/>
          </a:prstGeom>
          <a:solidFill>
            <a:schemeClr val="bg1"/>
          </a:solidFill>
          <a:ln w="28575">
            <a:solidFill>
              <a:srgbClr val="FFC000"/>
            </a:solidFill>
          </a:ln>
        </p:spPr>
        <p:txBody>
          <a:bodyPr wrap="none" rtlCol="0">
            <a:spAutoFit/>
          </a:bodyPr>
          <a:lstStyle/>
          <a:p>
            <a:r>
              <a:rPr lang="en-US" sz="2400"/>
              <a:t>Flange Coupling</a:t>
            </a:r>
          </a:p>
        </p:txBody>
      </p:sp>
    </p:spTree>
    <p:extLst>
      <p:ext uri="{BB962C8B-B14F-4D97-AF65-F5344CB8AC3E}">
        <p14:creationId xmlns:p14="http://schemas.microsoft.com/office/powerpoint/2010/main" val="1645903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3071E-29B0-4D37-A62F-E4A5DCD720DD}"/>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E6EF5CE-A1BF-D957-CB65-14F59E29ED53}"/>
              </a:ext>
            </a:extLst>
          </p:cNvPr>
          <p:cNvPicPr>
            <a:picLocks noGrp="1" noChangeAspect="1"/>
          </p:cNvPicPr>
          <p:nvPr>
            <p:ph idx="1"/>
          </p:nvPr>
        </p:nvPicPr>
        <p:blipFill>
          <a:blip r:embed="rId2"/>
          <a:stretch>
            <a:fillRect/>
          </a:stretch>
        </p:blipFill>
        <p:spPr>
          <a:xfrm>
            <a:off x="2101714" y="1821763"/>
            <a:ext cx="3578166" cy="4351338"/>
          </a:xfrm>
        </p:spPr>
      </p:pic>
      <p:pic>
        <p:nvPicPr>
          <p:cNvPr id="6" name="Picture 5" descr="A blue and black stripe&#10;&#10;Description automatically generated">
            <a:extLst>
              <a:ext uri="{FF2B5EF4-FFF2-40B4-BE49-F238E27FC236}">
                <a16:creationId xmlns:a16="http://schemas.microsoft.com/office/drawing/2014/main" id="{602E54C8-D3CC-0D4C-ED4C-D29A13E37EBB}"/>
              </a:ext>
            </a:extLst>
          </p:cNvPr>
          <p:cNvPicPr>
            <a:picLocks noChangeAspect="1"/>
          </p:cNvPicPr>
          <p:nvPr/>
        </p:nvPicPr>
        <p:blipFill>
          <a:blip r:embed="rId3"/>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2D287BB9-D1F4-C209-74FC-D49958ED536D}"/>
              </a:ext>
            </a:extLst>
          </p:cNvPr>
          <p:cNvPicPr>
            <a:picLocks noChangeAspect="1"/>
          </p:cNvPicPr>
          <p:nvPr/>
        </p:nvPicPr>
        <p:blipFill>
          <a:blip r:embed="rId4"/>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9CDE71A4-630F-862C-3B7E-EEF125688545}"/>
              </a:ext>
            </a:extLst>
          </p:cNvPr>
          <p:cNvPicPr>
            <a:picLocks noChangeAspect="1"/>
          </p:cNvPicPr>
          <p:nvPr/>
        </p:nvPicPr>
        <p:blipFill>
          <a:blip r:embed="rId5"/>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EBBE68D5-ABAC-E7C3-0A35-F75F24D12BAE}"/>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AAE65948-0E5E-202F-09A6-25D8BE05A41C}"/>
              </a:ext>
            </a:extLst>
          </p:cNvPr>
          <p:cNvSpPr txBox="1"/>
          <p:nvPr/>
        </p:nvSpPr>
        <p:spPr>
          <a:xfrm>
            <a:off x="11702005" y="6379895"/>
            <a:ext cx="64326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#17</a:t>
            </a:r>
          </a:p>
        </p:txBody>
      </p:sp>
      <p:sp>
        <p:nvSpPr>
          <p:cNvPr id="3" name="TextBox 2">
            <a:extLst>
              <a:ext uri="{FF2B5EF4-FFF2-40B4-BE49-F238E27FC236}">
                <a16:creationId xmlns:a16="http://schemas.microsoft.com/office/drawing/2014/main" id="{24EADFB3-9FAD-F375-AD1A-58C7BD537007}"/>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pic>
        <p:nvPicPr>
          <p:cNvPr id="10" name="Picture 9">
            <a:extLst>
              <a:ext uri="{FF2B5EF4-FFF2-40B4-BE49-F238E27FC236}">
                <a16:creationId xmlns:a16="http://schemas.microsoft.com/office/drawing/2014/main" id="{75C382F7-2359-F7B1-B9C3-184907BB815F}"/>
              </a:ext>
            </a:extLst>
          </p:cNvPr>
          <p:cNvPicPr>
            <a:picLocks noChangeAspect="1"/>
          </p:cNvPicPr>
          <p:nvPr/>
        </p:nvPicPr>
        <p:blipFill>
          <a:blip r:embed="rId6"/>
          <a:stretch>
            <a:fillRect/>
          </a:stretch>
        </p:blipFill>
        <p:spPr>
          <a:xfrm>
            <a:off x="6613721" y="1588192"/>
            <a:ext cx="2310562" cy="4584909"/>
          </a:xfrm>
          <a:prstGeom prst="rect">
            <a:avLst/>
          </a:prstGeom>
        </p:spPr>
      </p:pic>
      <p:cxnSp>
        <p:nvCxnSpPr>
          <p:cNvPr id="12" name="Straight Arrow Connector 11">
            <a:extLst>
              <a:ext uri="{FF2B5EF4-FFF2-40B4-BE49-F238E27FC236}">
                <a16:creationId xmlns:a16="http://schemas.microsoft.com/office/drawing/2014/main" id="{5085C377-6340-BD7C-3CFE-41D47F581333}"/>
              </a:ext>
            </a:extLst>
          </p:cNvPr>
          <p:cNvCxnSpPr>
            <a:cxnSpLocks/>
            <a:stCxn id="13" idx="3"/>
          </p:cNvCxnSpPr>
          <p:nvPr/>
        </p:nvCxnSpPr>
        <p:spPr>
          <a:xfrm>
            <a:off x="1874365" y="3099588"/>
            <a:ext cx="1326035" cy="329412"/>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FCECC38-EBA4-9BD4-6046-79C99ECD86BA}"/>
              </a:ext>
            </a:extLst>
          </p:cNvPr>
          <p:cNvSpPr txBox="1"/>
          <p:nvPr/>
        </p:nvSpPr>
        <p:spPr>
          <a:xfrm>
            <a:off x="401165" y="2914922"/>
            <a:ext cx="1473200" cy="369332"/>
          </a:xfrm>
          <a:prstGeom prst="rect">
            <a:avLst/>
          </a:prstGeom>
          <a:noFill/>
          <a:ln w="28575">
            <a:solidFill>
              <a:srgbClr val="FFC000"/>
            </a:solidFill>
          </a:ln>
        </p:spPr>
        <p:txBody>
          <a:bodyPr wrap="square" rtlCol="0">
            <a:spAutoFit/>
          </a:bodyPr>
          <a:lstStyle/>
          <a:p>
            <a:r>
              <a:rPr lang="en-US"/>
              <a:t>Gantry Plate</a:t>
            </a:r>
          </a:p>
        </p:txBody>
      </p:sp>
      <p:cxnSp>
        <p:nvCxnSpPr>
          <p:cNvPr id="20" name="Straight Arrow Connector 19">
            <a:extLst>
              <a:ext uri="{FF2B5EF4-FFF2-40B4-BE49-F238E27FC236}">
                <a16:creationId xmlns:a16="http://schemas.microsoft.com/office/drawing/2014/main" id="{FFC56974-A550-5ABE-193F-55AD5063182B}"/>
              </a:ext>
            </a:extLst>
          </p:cNvPr>
          <p:cNvCxnSpPr/>
          <p:nvPr/>
        </p:nvCxnSpPr>
        <p:spPr>
          <a:xfrm>
            <a:off x="1371600" y="4246880"/>
            <a:ext cx="995680"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5C9F4853-0D7A-EA6A-5A1F-EE1E2CAEA537}"/>
              </a:ext>
            </a:extLst>
          </p:cNvPr>
          <p:cNvSpPr txBox="1"/>
          <p:nvPr/>
        </p:nvSpPr>
        <p:spPr>
          <a:xfrm>
            <a:off x="652302" y="4062214"/>
            <a:ext cx="719298" cy="369332"/>
          </a:xfrm>
          <a:prstGeom prst="rect">
            <a:avLst/>
          </a:prstGeom>
          <a:noFill/>
          <a:ln w="28575">
            <a:solidFill>
              <a:srgbClr val="FFC000"/>
            </a:solidFill>
          </a:ln>
        </p:spPr>
        <p:txBody>
          <a:bodyPr wrap="square" rtlCol="0">
            <a:spAutoFit/>
          </a:bodyPr>
          <a:lstStyle/>
          <a:p>
            <a:r>
              <a:rPr lang="en-US"/>
              <a:t>Rails</a:t>
            </a:r>
          </a:p>
        </p:txBody>
      </p:sp>
      <p:cxnSp>
        <p:nvCxnSpPr>
          <p:cNvPr id="23" name="Straight Arrow Connector 22">
            <a:extLst>
              <a:ext uri="{FF2B5EF4-FFF2-40B4-BE49-F238E27FC236}">
                <a16:creationId xmlns:a16="http://schemas.microsoft.com/office/drawing/2014/main" id="{3C2B9C8C-D608-92D2-00CE-1089C90B4B78}"/>
              </a:ext>
            </a:extLst>
          </p:cNvPr>
          <p:cNvCxnSpPr/>
          <p:nvPr/>
        </p:nvCxnSpPr>
        <p:spPr>
          <a:xfrm flipH="1">
            <a:off x="4734560" y="2529840"/>
            <a:ext cx="589280"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33565359-7429-4FEC-AAA3-76ADD70710A5}"/>
              </a:ext>
            </a:extLst>
          </p:cNvPr>
          <p:cNvCxnSpPr>
            <a:cxnSpLocks/>
          </p:cNvCxnSpPr>
          <p:nvPr/>
        </p:nvCxnSpPr>
        <p:spPr>
          <a:xfrm flipV="1">
            <a:off x="2537382" y="5618480"/>
            <a:ext cx="1140538" cy="9144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1FC99634-C4C6-F5DB-3CD2-CF6A3A66050B}"/>
              </a:ext>
            </a:extLst>
          </p:cNvPr>
          <p:cNvSpPr txBox="1"/>
          <p:nvPr/>
        </p:nvSpPr>
        <p:spPr>
          <a:xfrm>
            <a:off x="1042629" y="5525254"/>
            <a:ext cx="1528845" cy="369332"/>
          </a:xfrm>
          <a:prstGeom prst="rect">
            <a:avLst/>
          </a:prstGeom>
          <a:noFill/>
          <a:ln w="28575">
            <a:solidFill>
              <a:srgbClr val="FFC000"/>
            </a:solidFill>
          </a:ln>
        </p:spPr>
        <p:txBody>
          <a:bodyPr wrap="square" rtlCol="0">
            <a:spAutoFit/>
          </a:bodyPr>
          <a:lstStyle/>
          <a:p>
            <a:r>
              <a:rPr lang="en-US"/>
              <a:t>Linear Motor</a:t>
            </a:r>
          </a:p>
        </p:txBody>
      </p:sp>
      <p:sp>
        <p:nvSpPr>
          <p:cNvPr id="27" name="TextBox 26">
            <a:extLst>
              <a:ext uri="{FF2B5EF4-FFF2-40B4-BE49-F238E27FC236}">
                <a16:creationId xmlns:a16="http://schemas.microsoft.com/office/drawing/2014/main" id="{1A7E7CB3-151B-3D41-EAB2-645CF50E15FF}"/>
              </a:ext>
            </a:extLst>
          </p:cNvPr>
          <p:cNvSpPr txBox="1"/>
          <p:nvPr/>
        </p:nvSpPr>
        <p:spPr>
          <a:xfrm>
            <a:off x="5323841" y="2355453"/>
            <a:ext cx="772160" cy="369330"/>
          </a:xfrm>
          <a:prstGeom prst="rect">
            <a:avLst/>
          </a:prstGeom>
          <a:noFill/>
          <a:ln w="28575">
            <a:solidFill>
              <a:srgbClr val="FFC000"/>
            </a:solidFill>
          </a:ln>
        </p:spPr>
        <p:txBody>
          <a:bodyPr wrap="square" rtlCol="0">
            <a:spAutoFit/>
          </a:bodyPr>
          <a:lstStyle/>
          <a:p>
            <a:r>
              <a:rPr lang="en-US"/>
              <a:t>Brush</a:t>
            </a:r>
          </a:p>
        </p:txBody>
      </p:sp>
      <p:sp>
        <p:nvSpPr>
          <p:cNvPr id="28" name="TextBox 27">
            <a:extLst>
              <a:ext uri="{FF2B5EF4-FFF2-40B4-BE49-F238E27FC236}">
                <a16:creationId xmlns:a16="http://schemas.microsoft.com/office/drawing/2014/main" id="{59166CC7-3839-0660-55D6-558D058465D0}"/>
              </a:ext>
            </a:extLst>
          </p:cNvPr>
          <p:cNvSpPr txBox="1"/>
          <p:nvPr/>
        </p:nvSpPr>
        <p:spPr>
          <a:xfrm>
            <a:off x="264494" y="2408035"/>
            <a:ext cx="1893085" cy="369332"/>
          </a:xfrm>
          <a:prstGeom prst="rect">
            <a:avLst/>
          </a:prstGeom>
          <a:ln w="28575">
            <a:solidFill>
              <a:srgbClr val="FFC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t>Rotational Motor</a:t>
            </a:r>
          </a:p>
        </p:txBody>
      </p:sp>
      <p:cxnSp>
        <p:nvCxnSpPr>
          <p:cNvPr id="29" name="Straight Arrow Connector 28">
            <a:extLst>
              <a:ext uri="{FF2B5EF4-FFF2-40B4-BE49-F238E27FC236}">
                <a16:creationId xmlns:a16="http://schemas.microsoft.com/office/drawing/2014/main" id="{4EEC7288-3E94-457D-3CB8-FCAA2158617E}"/>
              </a:ext>
            </a:extLst>
          </p:cNvPr>
          <p:cNvCxnSpPr>
            <a:cxnSpLocks/>
            <a:stCxn id="28" idx="3"/>
          </p:cNvCxnSpPr>
          <p:nvPr/>
        </p:nvCxnSpPr>
        <p:spPr>
          <a:xfrm>
            <a:off x="2157579" y="2592701"/>
            <a:ext cx="1520341" cy="322221"/>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C105451-A592-40FE-4D01-F97C05A883D1}"/>
              </a:ext>
            </a:extLst>
          </p:cNvPr>
          <p:cNvSpPr txBox="1"/>
          <p:nvPr/>
        </p:nvSpPr>
        <p:spPr>
          <a:xfrm>
            <a:off x="9450262" y="2993873"/>
            <a:ext cx="868835" cy="369332"/>
          </a:xfrm>
          <a:prstGeom prst="rect">
            <a:avLst/>
          </a:prstGeom>
          <a:noFill/>
          <a:ln w="28575">
            <a:solidFill>
              <a:srgbClr val="FFC000"/>
            </a:solidFill>
          </a:ln>
        </p:spPr>
        <p:txBody>
          <a:bodyPr wrap="square" rtlCol="0">
            <a:spAutoFit/>
          </a:bodyPr>
          <a:lstStyle/>
          <a:p>
            <a:r>
              <a:rPr lang="en-US"/>
              <a:t>Wheel</a:t>
            </a:r>
          </a:p>
        </p:txBody>
      </p:sp>
      <p:sp>
        <p:nvSpPr>
          <p:cNvPr id="33" name="TextBox 32">
            <a:extLst>
              <a:ext uri="{FF2B5EF4-FFF2-40B4-BE49-F238E27FC236}">
                <a16:creationId xmlns:a16="http://schemas.microsoft.com/office/drawing/2014/main" id="{1A6B5378-2858-A0AE-4030-E544CE098142}"/>
              </a:ext>
            </a:extLst>
          </p:cNvPr>
          <p:cNvSpPr txBox="1"/>
          <p:nvPr/>
        </p:nvSpPr>
        <p:spPr>
          <a:xfrm>
            <a:off x="9603353" y="5433814"/>
            <a:ext cx="580908" cy="369332"/>
          </a:xfrm>
          <a:prstGeom prst="rect">
            <a:avLst/>
          </a:prstGeom>
          <a:noFill/>
          <a:ln w="28575">
            <a:solidFill>
              <a:srgbClr val="FFC000"/>
            </a:solidFill>
          </a:ln>
        </p:spPr>
        <p:txBody>
          <a:bodyPr wrap="square" rtlCol="0">
            <a:spAutoFit/>
          </a:bodyPr>
          <a:lstStyle/>
          <a:p>
            <a:r>
              <a:rPr lang="en-US"/>
              <a:t>Belt</a:t>
            </a:r>
          </a:p>
        </p:txBody>
      </p:sp>
      <p:cxnSp>
        <p:nvCxnSpPr>
          <p:cNvPr id="34" name="Straight Arrow Connector 33">
            <a:extLst>
              <a:ext uri="{FF2B5EF4-FFF2-40B4-BE49-F238E27FC236}">
                <a16:creationId xmlns:a16="http://schemas.microsoft.com/office/drawing/2014/main" id="{C1B005BE-3194-E482-BF5F-5A8172FDFAA2}"/>
              </a:ext>
            </a:extLst>
          </p:cNvPr>
          <p:cNvCxnSpPr>
            <a:cxnSpLocks/>
            <a:stCxn id="33" idx="1"/>
          </p:cNvCxnSpPr>
          <p:nvPr/>
        </p:nvCxnSpPr>
        <p:spPr>
          <a:xfrm flipH="1" flipV="1">
            <a:off x="8117840" y="5140960"/>
            <a:ext cx="1485513" cy="47752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1B1AEB9B-84F5-6B75-E74A-1FDBF696642F}"/>
              </a:ext>
            </a:extLst>
          </p:cNvPr>
          <p:cNvCxnSpPr>
            <a:cxnSpLocks/>
            <a:stCxn id="32" idx="1"/>
          </p:cNvCxnSpPr>
          <p:nvPr/>
        </p:nvCxnSpPr>
        <p:spPr>
          <a:xfrm flipH="1">
            <a:off x="8773886" y="3178539"/>
            <a:ext cx="676376" cy="0"/>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0909470E-A70F-2EA3-0E89-B070374D7AD5}"/>
              </a:ext>
            </a:extLst>
          </p:cNvPr>
          <p:cNvSpPr>
            <a:spLocks noGrp="1"/>
          </p:cNvSpPr>
          <p:nvPr>
            <p:ph type="title"/>
          </p:nvPr>
        </p:nvSpPr>
        <p:spPr>
          <a:xfrm>
            <a:off x="107381" y="612500"/>
            <a:ext cx="10515600" cy="1325563"/>
          </a:xfrm>
        </p:spPr>
        <p:txBody>
          <a:bodyPr>
            <a:normAutofit/>
          </a:bodyPr>
          <a:lstStyle/>
          <a:p>
            <a:r>
              <a:rPr lang="en-US" sz="3200"/>
              <a:t>Product Architecture – Linear Actuator</a:t>
            </a:r>
          </a:p>
        </p:txBody>
      </p:sp>
    </p:spTree>
    <p:extLst>
      <p:ext uri="{BB962C8B-B14F-4D97-AF65-F5344CB8AC3E}">
        <p14:creationId xmlns:p14="http://schemas.microsoft.com/office/powerpoint/2010/main" val="2972032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8D31E-CF9A-FB93-5E1A-B42617BFEF4B}"/>
            </a:ext>
          </a:extLst>
        </p:cNvPr>
        <p:cNvGrpSpPr/>
        <p:nvPr/>
      </p:nvGrpSpPr>
      <p:grpSpPr>
        <a:xfrm>
          <a:off x="0" y="0"/>
          <a:ext cx="0" cy="0"/>
          <a:chOff x="0" y="0"/>
          <a:chExt cx="0" cy="0"/>
        </a:xfrm>
      </p:grpSpPr>
      <p:pic>
        <p:nvPicPr>
          <p:cNvPr id="6" name="Picture 5" descr="A blue and black stripe&#10;&#10;Description automatically generated">
            <a:extLst>
              <a:ext uri="{FF2B5EF4-FFF2-40B4-BE49-F238E27FC236}">
                <a16:creationId xmlns:a16="http://schemas.microsoft.com/office/drawing/2014/main" id="{7D6E6675-2D47-F33A-A21C-0ADE0DF2B2FD}"/>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46B092E9-CFE6-0625-FCF6-4404CD8C1BCF}"/>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F47471D7-C6BF-38C9-597B-1B6FF823000A}"/>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382EA119-BF6A-6D5C-BFDF-F103CB0268DA}"/>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103CA317-70DF-09D8-97FB-577788B955EC}"/>
              </a:ext>
            </a:extLst>
          </p:cNvPr>
          <p:cNvSpPr txBox="1"/>
          <p:nvPr/>
        </p:nvSpPr>
        <p:spPr>
          <a:xfrm>
            <a:off x="11667281" y="6374694"/>
            <a:ext cx="579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#18</a:t>
            </a:r>
          </a:p>
        </p:txBody>
      </p:sp>
      <p:pic>
        <p:nvPicPr>
          <p:cNvPr id="7" name="Content Placeholder 6">
            <a:extLst>
              <a:ext uri="{FF2B5EF4-FFF2-40B4-BE49-F238E27FC236}">
                <a16:creationId xmlns:a16="http://schemas.microsoft.com/office/drawing/2014/main" id="{4F4C3E40-552C-4723-C51C-C038CE3FAA4B}"/>
              </a:ext>
            </a:extLst>
          </p:cNvPr>
          <p:cNvPicPr>
            <a:picLocks noGrp="1" noChangeAspect="1"/>
          </p:cNvPicPr>
          <p:nvPr>
            <p:ph idx="1"/>
          </p:nvPr>
        </p:nvPicPr>
        <p:blipFill>
          <a:blip r:embed="rId5"/>
          <a:stretch>
            <a:fillRect/>
          </a:stretch>
        </p:blipFill>
        <p:spPr>
          <a:xfrm>
            <a:off x="2737969" y="1882245"/>
            <a:ext cx="6716062" cy="3935993"/>
          </a:xfrm>
        </p:spPr>
      </p:pic>
      <p:sp>
        <p:nvSpPr>
          <p:cNvPr id="3" name="TextBox 2">
            <a:extLst>
              <a:ext uri="{FF2B5EF4-FFF2-40B4-BE49-F238E27FC236}">
                <a16:creationId xmlns:a16="http://schemas.microsoft.com/office/drawing/2014/main" id="{EC0A9D57-B997-AAD5-82F4-B32041A5C9F8}"/>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William Mancuso</a:t>
            </a:r>
          </a:p>
        </p:txBody>
      </p:sp>
      <p:cxnSp>
        <p:nvCxnSpPr>
          <p:cNvPr id="15" name="Straight Arrow Connector 14">
            <a:extLst>
              <a:ext uri="{FF2B5EF4-FFF2-40B4-BE49-F238E27FC236}">
                <a16:creationId xmlns:a16="http://schemas.microsoft.com/office/drawing/2014/main" id="{B884D28C-1D78-7BCC-3ADF-3A9504B95ED4}"/>
              </a:ext>
            </a:extLst>
          </p:cNvPr>
          <p:cNvCxnSpPr>
            <a:cxnSpLocks/>
          </p:cNvCxnSpPr>
          <p:nvPr/>
        </p:nvCxnSpPr>
        <p:spPr>
          <a:xfrm>
            <a:off x="2331494" y="2299447"/>
            <a:ext cx="2424282" cy="322729"/>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9" name="Title 1">
            <a:extLst>
              <a:ext uri="{FF2B5EF4-FFF2-40B4-BE49-F238E27FC236}">
                <a16:creationId xmlns:a16="http://schemas.microsoft.com/office/drawing/2014/main" id="{03E52CCC-11B2-1C9B-CABF-753EF8A6B345}"/>
              </a:ext>
            </a:extLst>
          </p:cNvPr>
          <p:cNvSpPr>
            <a:spLocks noGrp="1"/>
          </p:cNvSpPr>
          <p:nvPr>
            <p:ph type="title"/>
          </p:nvPr>
        </p:nvSpPr>
        <p:spPr>
          <a:xfrm>
            <a:off x="107381" y="612500"/>
            <a:ext cx="10515600" cy="1325563"/>
          </a:xfrm>
        </p:spPr>
        <p:txBody>
          <a:bodyPr>
            <a:normAutofit/>
          </a:bodyPr>
          <a:lstStyle/>
          <a:p>
            <a:r>
              <a:rPr lang="en-US" sz="3200"/>
              <a:t>Product Architecture – Rover</a:t>
            </a:r>
          </a:p>
        </p:txBody>
      </p:sp>
      <p:sp>
        <p:nvSpPr>
          <p:cNvPr id="11" name="TextBox 10">
            <a:extLst>
              <a:ext uri="{FF2B5EF4-FFF2-40B4-BE49-F238E27FC236}">
                <a16:creationId xmlns:a16="http://schemas.microsoft.com/office/drawing/2014/main" id="{429E7DD4-CBC0-4DEA-B687-641518C7C8C6}"/>
              </a:ext>
            </a:extLst>
          </p:cNvPr>
          <p:cNvSpPr txBox="1"/>
          <p:nvPr/>
        </p:nvSpPr>
        <p:spPr>
          <a:xfrm>
            <a:off x="555943" y="2056711"/>
            <a:ext cx="1775551" cy="400110"/>
          </a:xfrm>
          <a:prstGeom prst="rect">
            <a:avLst/>
          </a:prstGeom>
          <a:solidFill>
            <a:schemeClr val="bg1"/>
          </a:solidFill>
          <a:ln w="28575">
            <a:solidFill>
              <a:srgbClr val="FFC000"/>
            </a:solidFill>
          </a:ln>
        </p:spPr>
        <p:txBody>
          <a:bodyPr wrap="none" rtlCol="0">
            <a:spAutoFit/>
          </a:bodyPr>
          <a:lstStyle/>
          <a:p>
            <a:r>
              <a:rPr lang="en-US" sz="2000"/>
              <a:t>Mounting Bars</a:t>
            </a:r>
          </a:p>
        </p:txBody>
      </p:sp>
      <p:cxnSp>
        <p:nvCxnSpPr>
          <p:cNvPr id="13" name="Straight Arrow Connector 12">
            <a:extLst>
              <a:ext uri="{FF2B5EF4-FFF2-40B4-BE49-F238E27FC236}">
                <a16:creationId xmlns:a16="http://schemas.microsoft.com/office/drawing/2014/main" id="{834627CB-50AB-FF9D-858C-B3EE0644255D}"/>
              </a:ext>
            </a:extLst>
          </p:cNvPr>
          <p:cNvCxnSpPr>
            <a:cxnSpLocks/>
          </p:cNvCxnSpPr>
          <p:nvPr/>
        </p:nvCxnSpPr>
        <p:spPr>
          <a:xfrm>
            <a:off x="2331494" y="2299447"/>
            <a:ext cx="4549699" cy="119491"/>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DFDE51EF-5111-EA4E-0C84-D1A2476CBE9B}"/>
              </a:ext>
            </a:extLst>
          </p:cNvPr>
          <p:cNvCxnSpPr>
            <a:cxnSpLocks/>
          </p:cNvCxnSpPr>
          <p:nvPr/>
        </p:nvCxnSpPr>
        <p:spPr>
          <a:xfrm flipV="1">
            <a:off x="2143235" y="3458442"/>
            <a:ext cx="1899847" cy="220732"/>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CD15C66-2C94-096E-9C1B-319BFE9EB462}"/>
              </a:ext>
            </a:extLst>
          </p:cNvPr>
          <p:cNvSpPr txBox="1"/>
          <p:nvPr/>
        </p:nvSpPr>
        <p:spPr>
          <a:xfrm>
            <a:off x="637090" y="3499113"/>
            <a:ext cx="1566006" cy="400110"/>
          </a:xfrm>
          <a:prstGeom prst="rect">
            <a:avLst/>
          </a:prstGeom>
          <a:solidFill>
            <a:schemeClr val="bg1"/>
          </a:solidFill>
          <a:ln w="28575">
            <a:solidFill>
              <a:srgbClr val="FFC000"/>
            </a:solidFill>
          </a:ln>
        </p:spPr>
        <p:txBody>
          <a:bodyPr wrap="none" rtlCol="0">
            <a:spAutoFit/>
          </a:bodyPr>
          <a:lstStyle/>
          <a:p>
            <a:r>
              <a:rPr lang="en-US" sz="2000"/>
              <a:t>Rover Frame</a:t>
            </a:r>
          </a:p>
        </p:txBody>
      </p:sp>
      <p:cxnSp>
        <p:nvCxnSpPr>
          <p:cNvPr id="26" name="Straight Arrow Connector 25">
            <a:extLst>
              <a:ext uri="{FF2B5EF4-FFF2-40B4-BE49-F238E27FC236}">
                <a16:creationId xmlns:a16="http://schemas.microsoft.com/office/drawing/2014/main" id="{E768656C-E8EF-F143-081D-A650EF046BEB}"/>
              </a:ext>
            </a:extLst>
          </p:cNvPr>
          <p:cNvCxnSpPr>
            <a:cxnSpLocks/>
          </p:cNvCxnSpPr>
          <p:nvPr/>
        </p:nvCxnSpPr>
        <p:spPr>
          <a:xfrm flipH="1" flipV="1">
            <a:off x="9081247" y="2299447"/>
            <a:ext cx="929027" cy="690801"/>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7C094A97-811A-B93D-D814-CDD63E37B4D6}"/>
              </a:ext>
            </a:extLst>
          </p:cNvPr>
          <p:cNvCxnSpPr>
            <a:cxnSpLocks/>
          </p:cNvCxnSpPr>
          <p:nvPr/>
        </p:nvCxnSpPr>
        <p:spPr>
          <a:xfrm flipH="1">
            <a:off x="9081247" y="2852286"/>
            <a:ext cx="929027" cy="2517573"/>
          </a:xfrm>
          <a:prstGeom prst="straightConnector1">
            <a:avLst/>
          </a:prstGeom>
          <a:ln w="76200">
            <a:solidFill>
              <a:srgbClr val="FFC000"/>
            </a:solidFill>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6932F904-AF53-2C8B-0499-FA1207BC3C22}"/>
              </a:ext>
            </a:extLst>
          </p:cNvPr>
          <p:cNvSpPr txBox="1"/>
          <p:nvPr/>
        </p:nvSpPr>
        <p:spPr>
          <a:xfrm>
            <a:off x="9897632" y="2714702"/>
            <a:ext cx="2002856" cy="400110"/>
          </a:xfrm>
          <a:prstGeom prst="rect">
            <a:avLst/>
          </a:prstGeom>
          <a:solidFill>
            <a:schemeClr val="bg1"/>
          </a:solidFill>
          <a:ln w="28575">
            <a:solidFill>
              <a:srgbClr val="FFC000"/>
            </a:solidFill>
          </a:ln>
        </p:spPr>
        <p:txBody>
          <a:bodyPr wrap="none" rtlCol="0">
            <a:spAutoFit/>
          </a:bodyPr>
          <a:lstStyle/>
          <a:p>
            <a:r>
              <a:rPr lang="en-US" sz="2000"/>
              <a:t>Linear Actuators</a:t>
            </a:r>
          </a:p>
        </p:txBody>
      </p:sp>
    </p:spTree>
    <p:extLst>
      <p:ext uri="{BB962C8B-B14F-4D97-AF65-F5344CB8AC3E}">
        <p14:creationId xmlns:p14="http://schemas.microsoft.com/office/powerpoint/2010/main" val="2754137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C9E77-5264-AE69-7042-F7936EDB64B6}"/>
              </a:ext>
            </a:extLst>
          </p:cNvPr>
          <p:cNvSpPr>
            <a:spLocks noGrp="1"/>
          </p:cNvSpPr>
          <p:nvPr>
            <p:ph type="title"/>
          </p:nvPr>
        </p:nvSpPr>
        <p:spPr>
          <a:xfrm>
            <a:off x="838200" y="675368"/>
            <a:ext cx="10515600" cy="1325563"/>
          </a:xfrm>
        </p:spPr>
        <p:txBody>
          <a:bodyPr>
            <a:normAutofit/>
          </a:bodyPr>
          <a:lstStyle/>
          <a:p>
            <a:r>
              <a:rPr lang="en-US" sz="3200"/>
              <a:t>Preliminary System Description</a:t>
            </a:r>
          </a:p>
        </p:txBody>
      </p:sp>
      <p:pic>
        <p:nvPicPr>
          <p:cNvPr id="5" name="Picture 4" descr="A blue square with white lines&#10;&#10;Description automatically generated">
            <a:extLst>
              <a:ext uri="{FF2B5EF4-FFF2-40B4-BE49-F238E27FC236}">
                <a16:creationId xmlns:a16="http://schemas.microsoft.com/office/drawing/2014/main" id="{B9C18E9A-CE03-F7D2-D8C9-B81E36785D93}"/>
              </a:ext>
            </a:extLst>
          </p:cNvPr>
          <p:cNvPicPr>
            <a:picLocks noChangeAspect="1"/>
          </p:cNvPicPr>
          <p:nvPr/>
        </p:nvPicPr>
        <p:blipFill>
          <a:blip r:embed="rId2"/>
          <a:stretch>
            <a:fillRect/>
          </a:stretch>
        </p:blipFill>
        <p:spPr>
          <a:xfrm>
            <a:off x="0" y="6260493"/>
            <a:ext cx="12192000" cy="605542"/>
          </a:xfrm>
          <a:prstGeom prst="rect">
            <a:avLst/>
          </a:prstGeom>
        </p:spPr>
      </p:pic>
      <p:sp>
        <p:nvSpPr>
          <p:cNvPr id="7" name="TextBox 6">
            <a:extLst>
              <a:ext uri="{FF2B5EF4-FFF2-40B4-BE49-F238E27FC236}">
                <a16:creationId xmlns:a16="http://schemas.microsoft.com/office/drawing/2014/main" id="{AD6F5CFA-0ACC-55C5-A620-72FC6AF6FA01}"/>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9" name="TextBox 8">
            <a:extLst>
              <a:ext uri="{FF2B5EF4-FFF2-40B4-BE49-F238E27FC236}">
                <a16:creationId xmlns:a16="http://schemas.microsoft.com/office/drawing/2014/main" id="{58C7875C-D024-D991-0D71-85D9785B6114}"/>
              </a:ext>
            </a:extLst>
          </p:cNvPr>
          <p:cNvSpPr txBox="1"/>
          <p:nvPr/>
        </p:nvSpPr>
        <p:spPr>
          <a:xfrm>
            <a:off x="11674974" y="6380137"/>
            <a:ext cx="6149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#19</a:t>
            </a:r>
          </a:p>
        </p:txBody>
      </p:sp>
      <p:pic>
        <p:nvPicPr>
          <p:cNvPr id="13" name="Picture 12" descr="A blue and black stripe&#10;&#10;Description automatically generated">
            <a:extLst>
              <a:ext uri="{FF2B5EF4-FFF2-40B4-BE49-F238E27FC236}">
                <a16:creationId xmlns:a16="http://schemas.microsoft.com/office/drawing/2014/main" id="{2EC587DD-9240-5F96-20E0-AD5AE9EA778E}"/>
              </a:ext>
            </a:extLst>
          </p:cNvPr>
          <p:cNvPicPr>
            <a:picLocks noChangeAspect="1"/>
          </p:cNvPicPr>
          <p:nvPr/>
        </p:nvPicPr>
        <p:blipFill>
          <a:blip r:embed="rId3"/>
          <a:stretch>
            <a:fillRect/>
          </a:stretch>
        </p:blipFill>
        <p:spPr>
          <a:xfrm>
            <a:off x="0" y="-4601"/>
            <a:ext cx="12192000" cy="1432560"/>
          </a:xfrm>
          <a:prstGeom prst="rect">
            <a:avLst/>
          </a:prstGeom>
        </p:spPr>
      </p:pic>
      <p:pic>
        <p:nvPicPr>
          <p:cNvPr id="15" name="Picture 14" descr="Yellow text on a black background&#10;&#10;Description automatically generated">
            <a:extLst>
              <a:ext uri="{FF2B5EF4-FFF2-40B4-BE49-F238E27FC236}">
                <a16:creationId xmlns:a16="http://schemas.microsoft.com/office/drawing/2014/main" id="{D12A83FD-AF98-F95D-8026-2B74353E2AD1}"/>
              </a:ext>
            </a:extLst>
          </p:cNvPr>
          <p:cNvPicPr>
            <a:picLocks noChangeAspect="1"/>
          </p:cNvPicPr>
          <p:nvPr/>
        </p:nvPicPr>
        <p:blipFill>
          <a:blip r:embed="rId4"/>
          <a:stretch>
            <a:fillRect/>
          </a:stretch>
        </p:blipFill>
        <p:spPr>
          <a:xfrm>
            <a:off x="107381" y="6290"/>
            <a:ext cx="6657616" cy="677534"/>
          </a:xfrm>
          <a:prstGeom prst="rect">
            <a:avLst/>
          </a:prstGeom>
        </p:spPr>
      </p:pic>
      <p:sp>
        <p:nvSpPr>
          <p:cNvPr id="10" name="Rectangle 9">
            <a:extLst>
              <a:ext uri="{FF2B5EF4-FFF2-40B4-BE49-F238E27FC236}">
                <a16:creationId xmlns:a16="http://schemas.microsoft.com/office/drawing/2014/main" id="{362FDC13-0CBD-6A7B-6071-C273933AF2DF}"/>
              </a:ext>
            </a:extLst>
          </p:cNvPr>
          <p:cNvSpPr/>
          <p:nvPr/>
        </p:nvSpPr>
        <p:spPr>
          <a:xfrm>
            <a:off x="772540" y="2727379"/>
            <a:ext cx="1504647" cy="953105"/>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a:t>36V Battery</a:t>
            </a:r>
          </a:p>
        </p:txBody>
      </p:sp>
      <p:sp>
        <p:nvSpPr>
          <p:cNvPr id="12" name="Rectangle 11">
            <a:extLst>
              <a:ext uri="{FF2B5EF4-FFF2-40B4-BE49-F238E27FC236}">
                <a16:creationId xmlns:a16="http://schemas.microsoft.com/office/drawing/2014/main" id="{CA67F3BA-1563-B6EA-E550-047F211FAC0C}"/>
              </a:ext>
            </a:extLst>
          </p:cNvPr>
          <p:cNvSpPr/>
          <p:nvPr/>
        </p:nvSpPr>
        <p:spPr>
          <a:xfrm>
            <a:off x="654578" y="4001841"/>
            <a:ext cx="1740573" cy="213770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800"/>
              <a:t>Solar Panel</a:t>
            </a:r>
          </a:p>
        </p:txBody>
      </p:sp>
      <p:sp>
        <p:nvSpPr>
          <p:cNvPr id="14" name="Rectangle 13">
            <a:extLst>
              <a:ext uri="{FF2B5EF4-FFF2-40B4-BE49-F238E27FC236}">
                <a16:creationId xmlns:a16="http://schemas.microsoft.com/office/drawing/2014/main" id="{1F2C4D0A-98E6-4520-A5B3-7BD4B0365B52}"/>
              </a:ext>
            </a:extLst>
          </p:cNvPr>
          <p:cNvSpPr/>
          <p:nvPr/>
        </p:nvSpPr>
        <p:spPr>
          <a:xfrm>
            <a:off x="3899798" y="2631391"/>
            <a:ext cx="2840943" cy="305613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2800"/>
              <a:t>PWM Solar Charge Controller</a:t>
            </a:r>
          </a:p>
        </p:txBody>
      </p:sp>
      <p:sp>
        <p:nvSpPr>
          <p:cNvPr id="16" name="Rectangle 15">
            <a:extLst>
              <a:ext uri="{FF2B5EF4-FFF2-40B4-BE49-F238E27FC236}">
                <a16:creationId xmlns:a16="http://schemas.microsoft.com/office/drawing/2014/main" id="{32497CBB-454B-105E-B4E4-058B8AB6D620}"/>
              </a:ext>
            </a:extLst>
          </p:cNvPr>
          <p:cNvSpPr/>
          <p:nvPr/>
        </p:nvSpPr>
        <p:spPr>
          <a:xfrm>
            <a:off x="7985532" y="2579856"/>
            <a:ext cx="2535162" cy="73539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a:t>Bus Bars</a:t>
            </a:r>
          </a:p>
        </p:txBody>
      </p:sp>
      <p:sp>
        <p:nvSpPr>
          <p:cNvPr id="18" name="TextBox 17">
            <a:extLst>
              <a:ext uri="{FF2B5EF4-FFF2-40B4-BE49-F238E27FC236}">
                <a16:creationId xmlns:a16="http://schemas.microsoft.com/office/drawing/2014/main" id="{8096C450-2070-3A98-F79B-C719856AB178}"/>
              </a:ext>
            </a:extLst>
          </p:cNvPr>
          <p:cNvSpPr txBox="1"/>
          <p:nvPr/>
        </p:nvSpPr>
        <p:spPr>
          <a:xfrm>
            <a:off x="886581" y="1993340"/>
            <a:ext cx="1619552" cy="461665"/>
          </a:xfrm>
          <a:prstGeom prst="rect">
            <a:avLst/>
          </a:prstGeom>
          <a:noFill/>
        </p:spPr>
        <p:txBody>
          <a:bodyPr wrap="square" rtlCol="0">
            <a:spAutoFit/>
          </a:bodyPr>
          <a:lstStyle/>
          <a:p>
            <a:r>
              <a:rPr lang="en-US" sz="2400" b="1" u="heavy"/>
              <a:t>Sources</a:t>
            </a:r>
          </a:p>
        </p:txBody>
      </p:sp>
      <p:cxnSp>
        <p:nvCxnSpPr>
          <p:cNvPr id="33" name="Straight Arrow Connector 32">
            <a:extLst>
              <a:ext uri="{FF2B5EF4-FFF2-40B4-BE49-F238E27FC236}">
                <a16:creationId xmlns:a16="http://schemas.microsoft.com/office/drawing/2014/main" id="{9B1875EC-8987-5DAF-F488-D888EFFA0011}"/>
              </a:ext>
            </a:extLst>
          </p:cNvPr>
          <p:cNvCxnSpPr>
            <a:cxnSpLocks/>
          </p:cNvCxnSpPr>
          <p:nvPr/>
        </p:nvCxnSpPr>
        <p:spPr>
          <a:xfrm>
            <a:off x="2277187" y="3048736"/>
            <a:ext cx="162261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3F6F1BD0-9158-3AD4-36DF-86F73A884291}"/>
              </a:ext>
            </a:extLst>
          </p:cNvPr>
          <p:cNvCxnSpPr>
            <a:cxnSpLocks/>
            <a:stCxn id="12" idx="3"/>
          </p:cNvCxnSpPr>
          <p:nvPr/>
        </p:nvCxnSpPr>
        <p:spPr>
          <a:xfrm flipV="1">
            <a:off x="2395151" y="5060767"/>
            <a:ext cx="1504647"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F62F8733-C25E-4F42-517B-E7A9FE3F3235}"/>
              </a:ext>
            </a:extLst>
          </p:cNvPr>
          <p:cNvCxnSpPr>
            <a:cxnSpLocks/>
          </p:cNvCxnSpPr>
          <p:nvPr/>
        </p:nvCxnSpPr>
        <p:spPr>
          <a:xfrm flipH="1">
            <a:off x="2277187" y="3350730"/>
            <a:ext cx="162261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6D187C2-813A-C65F-759C-0D5A8C753BBF}"/>
              </a:ext>
            </a:extLst>
          </p:cNvPr>
          <p:cNvCxnSpPr>
            <a:cxnSpLocks/>
            <a:endCxn id="16" idx="1"/>
          </p:cNvCxnSpPr>
          <p:nvPr/>
        </p:nvCxnSpPr>
        <p:spPr>
          <a:xfrm flipV="1">
            <a:off x="6740741" y="2947552"/>
            <a:ext cx="1244791"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4397DB15-3D14-9BF6-205A-DB63F75D0748}"/>
              </a:ext>
            </a:extLst>
          </p:cNvPr>
          <p:cNvCxnSpPr>
            <a:cxnSpLocks/>
            <a:stCxn id="16" idx="3"/>
          </p:cNvCxnSpPr>
          <p:nvPr/>
        </p:nvCxnSpPr>
        <p:spPr>
          <a:xfrm>
            <a:off x="10520694" y="2947552"/>
            <a:ext cx="1313287" cy="0"/>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48" name="TextBox 47">
            <a:extLst>
              <a:ext uri="{FF2B5EF4-FFF2-40B4-BE49-F238E27FC236}">
                <a16:creationId xmlns:a16="http://schemas.microsoft.com/office/drawing/2014/main" id="{6D9D1374-2A6C-8281-6775-FF403EBDFD98}"/>
              </a:ext>
            </a:extLst>
          </p:cNvPr>
          <p:cNvSpPr txBox="1"/>
          <p:nvPr/>
        </p:nvSpPr>
        <p:spPr>
          <a:xfrm>
            <a:off x="10569632" y="2294001"/>
            <a:ext cx="1568335" cy="461665"/>
          </a:xfrm>
          <a:prstGeom prst="rect">
            <a:avLst/>
          </a:prstGeom>
          <a:noFill/>
        </p:spPr>
        <p:txBody>
          <a:bodyPr wrap="square" rtlCol="0">
            <a:spAutoFit/>
          </a:bodyPr>
          <a:lstStyle/>
          <a:p>
            <a:r>
              <a:rPr lang="en-US" sz="2400" b="1"/>
              <a:t>To Rover</a:t>
            </a:r>
          </a:p>
        </p:txBody>
      </p:sp>
      <p:sp>
        <p:nvSpPr>
          <p:cNvPr id="49" name="TextBox 48">
            <a:extLst>
              <a:ext uri="{FF2B5EF4-FFF2-40B4-BE49-F238E27FC236}">
                <a16:creationId xmlns:a16="http://schemas.microsoft.com/office/drawing/2014/main" id="{0B651A9E-A8E7-26E1-7148-9504ECC2123B}"/>
              </a:ext>
            </a:extLst>
          </p:cNvPr>
          <p:cNvSpPr txBox="1"/>
          <p:nvPr/>
        </p:nvSpPr>
        <p:spPr>
          <a:xfrm>
            <a:off x="3804663" y="1985878"/>
            <a:ext cx="3271777" cy="461665"/>
          </a:xfrm>
          <a:prstGeom prst="rect">
            <a:avLst/>
          </a:prstGeom>
          <a:noFill/>
        </p:spPr>
        <p:txBody>
          <a:bodyPr wrap="square" rtlCol="0">
            <a:spAutoFit/>
          </a:bodyPr>
          <a:lstStyle/>
          <a:p>
            <a:r>
              <a:rPr lang="en-US" sz="2400" b="1" u="heavy"/>
              <a:t>Source Management</a:t>
            </a:r>
          </a:p>
        </p:txBody>
      </p:sp>
      <p:sp>
        <p:nvSpPr>
          <p:cNvPr id="50" name="TextBox 49">
            <a:extLst>
              <a:ext uri="{FF2B5EF4-FFF2-40B4-BE49-F238E27FC236}">
                <a16:creationId xmlns:a16="http://schemas.microsoft.com/office/drawing/2014/main" id="{AE94B12F-C490-9E61-DD86-425726361F6C}"/>
              </a:ext>
            </a:extLst>
          </p:cNvPr>
          <p:cNvSpPr txBox="1"/>
          <p:nvPr/>
        </p:nvSpPr>
        <p:spPr>
          <a:xfrm>
            <a:off x="8285703" y="1985878"/>
            <a:ext cx="2123697" cy="461665"/>
          </a:xfrm>
          <a:prstGeom prst="rect">
            <a:avLst/>
          </a:prstGeom>
          <a:noFill/>
        </p:spPr>
        <p:txBody>
          <a:bodyPr wrap="square" rtlCol="0">
            <a:spAutoFit/>
          </a:bodyPr>
          <a:lstStyle/>
          <a:p>
            <a:r>
              <a:rPr lang="en-US" sz="2400" b="1" u="heavy"/>
              <a:t>Distribution</a:t>
            </a:r>
          </a:p>
        </p:txBody>
      </p:sp>
      <p:sp>
        <p:nvSpPr>
          <p:cNvPr id="3" name="Rectangle 2">
            <a:extLst>
              <a:ext uri="{FF2B5EF4-FFF2-40B4-BE49-F238E27FC236}">
                <a16:creationId xmlns:a16="http://schemas.microsoft.com/office/drawing/2014/main" id="{F4C6CEA4-F266-2E0C-1899-E58CBA266C95}"/>
              </a:ext>
            </a:extLst>
          </p:cNvPr>
          <p:cNvSpPr/>
          <p:nvPr/>
        </p:nvSpPr>
        <p:spPr>
          <a:xfrm>
            <a:off x="8135617" y="4836004"/>
            <a:ext cx="2234991" cy="1210380"/>
          </a:xfrm>
          <a:prstGeom prst="rect">
            <a:avLst/>
          </a:prstGeom>
          <a:solidFill>
            <a:schemeClr val="tx2">
              <a:lumMod val="25000"/>
              <a:lumOff val="75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a:t>Solar Panel Cleaning System</a:t>
            </a:r>
          </a:p>
        </p:txBody>
      </p:sp>
      <p:cxnSp>
        <p:nvCxnSpPr>
          <p:cNvPr id="21" name="Straight Arrow Connector 20">
            <a:extLst>
              <a:ext uri="{FF2B5EF4-FFF2-40B4-BE49-F238E27FC236}">
                <a16:creationId xmlns:a16="http://schemas.microsoft.com/office/drawing/2014/main" id="{F9B8FC8D-8FEF-BC2E-6146-7F0653AFCEB4}"/>
              </a:ext>
            </a:extLst>
          </p:cNvPr>
          <p:cNvCxnSpPr>
            <a:cxnSpLocks/>
            <a:stCxn id="16" idx="2"/>
            <a:endCxn id="3" idx="0"/>
          </p:cNvCxnSpPr>
          <p:nvPr/>
        </p:nvCxnSpPr>
        <p:spPr>
          <a:xfrm>
            <a:off x="9253113" y="3315247"/>
            <a:ext cx="0" cy="1520757"/>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BF3E70BE-1B2F-182E-7724-A527B827829C}"/>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r>
              <a:rPr lang="en-US">
                <a:solidFill>
                  <a:schemeClr val="bg1"/>
                </a:solidFill>
              </a:rPr>
              <a:t>Presented by: William Mancuso</a:t>
            </a:r>
          </a:p>
        </p:txBody>
      </p:sp>
    </p:spTree>
    <p:extLst>
      <p:ext uri="{BB962C8B-B14F-4D97-AF65-F5344CB8AC3E}">
        <p14:creationId xmlns:p14="http://schemas.microsoft.com/office/powerpoint/2010/main" val="115790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34CF8-F2D5-D643-B952-2D4527BD55F1}"/>
              </a:ext>
            </a:extLst>
          </p:cNvPr>
          <p:cNvSpPr>
            <a:spLocks noGrp="1"/>
          </p:cNvSpPr>
          <p:nvPr>
            <p:ph type="title"/>
          </p:nvPr>
        </p:nvSpPr>
        <p:spPr>
          <a:xfrm>
            <a:off x="401165" y="977045"/>
            <a:ext cx="10515600" cy="1325563"/>
          </a:xfrm>
        </p:spPr>
        <p:txBody>
          <a:bodyPr>
            <a:normAutofit/>
          </a:bodyPr>
          <a:lstStyle/>
          <a:p>
            <a:r>
              <a:rPr lang="en-US" sz="3200"/>
              <a:t>Project Background:</a:t>
            </a:r>
          </a:p>
        </p:txBody>
      </p:sp>
      <p:pic>
        <p:nvPicPr>
          <p:cNvPr id="6" name="Picture 5" descr="A blue and black stripe&#10;&#10;Description automatically generated">
            <a:extLst>
              <a:ext uri="{FF2B5EF4-FFF2-40B4-BE49-F238E27FC236}">
                <a16:creationId xmlns:a16="http://schemas.microsoft.com/office/drawing/2014/main" id="{EF11046D-E704-D1F1-7818-A0EBB2380AE7}"/>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2D7BD87D-0077-461C-F065-3A652E98918C}"/>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4B969F62-AAD5-9D49-3E16-FB42F4DA590F}"/>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294B9FBF-46BA-C5B5-963A-508C0E47FCD6}"/>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721A08FF-6803-CF25-D906-63A42FA376E3}"/>
              </a:ext>
            </a:extLst>
          </p:cNvPr>
          <p:cNvSpPr txBox="1"/>
          <p:nvPr/>
        </p:nvSpPr>
        <p:spPr>
          <a:xfrm>
            <a:off x="11778391" y="6374694"/>
            <a:ext cx="4680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a:t>
            </a:r>
          </a:p>
        </p:txBody>
      </p:sp>
      <p:sp>
        <p:nvSpPr>
          <p:cNvPr id="4" name="TextBox 3">
            <a:extLst>
              <a:ext uri="{FF2B5EF4-FFF2-40B4-BE49-F238E27FC236}">
                <a16:creationId xmlns:a16="http://schemas.microsoft.com/office/drawing/2014/main" id="{3CAA4168-F4ED-6DA8-2A70-56C8827129BF}"/>
              </a:ext>
            </a:extLst>
          </p:cNvPr>
          <p:cNvSpPr txBox="1"/>
          <p:nvPr/>
        </p:nvSpPr>
        <p:spPr>
          <a:xfrm>
            <a:off x="8864784" y="628951"/>
            <a:ext cx="33691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sp>
        <p:nvSpPr>
          <p:cNvPr id="7" name="TextBox 6">
            <a:extLst>
              <a:ext uri="{FF2B5EF4-FFF2-40B4-BE49-F238E27FC236}">
                <a16:creationId xmlns:a16="http://schemas.microsoft.com/office/drawing/2014/main" id="{6062994F-D0F4-EE82-0539-681DD55043A0}"/>
              </a:ext>
            </a:extLst>
          </p:cNvPr>
          <p:cNvSpPr txBox="1"/>
          <p:nvPr/>
        </p:nvSpPr>
        <p:spPr>
          <a:xfrm>
            <a:off x="790955" y="2432242"/>
            <a:ext cx="2275114" cy="1938992"/>
          </a:xfrm>
          <a:prstGeom prst="rect">
            <a:avLst/>
          </a:prstGeom>
          <a:noFill/>
        </p:spPr>
        <p:txBody>
          <a:bodyPr wrap="square" rtlCol="0">
            <a:spAutoFit/>
          </a:bodyPr>
          <a:lstStyle/>
          <a:p>
            <a:r>
              <a:rPr lang="en-US" sz="2400" b="1"/>
              <a:t>L</a:t>
            </a:r>
            <a:r>
              <a:rPr lang="en-US" sz="2400"/>
              <a:t>and</a:t>
            </a:r>
          </a:p>
          <a:p>
            <a:r>
              <a:rPr lang="en-US" sz="2400" b="1"/>
              <a:t>O</a:t>
            </a:r>
            <a:r>
              <a:rPr lang="en-US" sz="2400"/>
              <a:t>ptimized</a:t>
            </a:r>
          </a:p>
          <a:p>
            <a:r>
              <a:rPr lang="en-US" sz="2400" b="1"/>
              <a:t>U</a:t>
            </a:r>
            <a:r>
              <a:rPr lang="en-US" sz="2400"/>
              <a:t>pgradeable</a:t>
            </a:r>
          </a:p>
          <a:p>
            <a:r>
              <a:rPr lang="en-US" sz="2400" b="1"/>
              <a:t>I</a:t>
            </a:r>
            <a:r>
              <a:rPr lang="en-US" sz="2400"/>
              <a:t>nterplanetary</a:t>
            </a:r>
          </a:p>
          <a:p>
            <a:r>
              <a:rPr lang="en-US" sz="2400" b="1"/>
              <a:t>S</a:t>
            </a:r>
            <a:r>
              <a:rPr lang="en-US" sz="2400"/>
              <a:t>ystem</a:t>
            </a:r>
          </a:p>
        </p:txBody>
      </p:sp>
      <p:pic>
        <p:nvPicPr>
          <p:cNvPr id="11" name="Picture 10">
            <a:extLst>
              <a:ext uri="{FF2B5EF4-FFF2-40B4-BE49-F238E27FC236}">
                <a16:creationId xmlns:a16="http://schemas.microsoft.com/office/drawing/2014/main" id="{1D54C0DA-C1C8-238C-D386-98C9DC120CF4}"/>
              </a:ext>
            </a:extLst>
          </p:cNvPr>
          <p:cNvPicPr>
            <a:picLocks noChangeAspect="1"/>
          </p:cNvPicPr>
          <p:nvPr/>
        </p:nvPicPr>
        <p:blipFill>
          <a:blip r:embed="rId5"/>
          <a:stretch>
            <a:fillRect/>
          </a:stretch>
        </p:blipFill>
        <p:spPr>
          <a:xfrm>
            <a:off x="3599460" y="2001547"/>
            <a:ext cx="4804311" cy="3968571"/>
          </a:xfrm>
          <a:prstGeom prst="rect">
            <a:avLst/>
          </a:prstGeom>
        </p:spPr>
      </p:pic>
    </p:spTree>
    <p:extLst>
      <p:ext uri="{BB962C8B-B14F-4D97-AF65-F5344CB8AC3E}">
        <p14:creationId xmlns:p14="http://schemas.microsoft.com/office/powerpoint/2010/main" val="3563476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70C66-A070-AEF9-244E-790C82CCDF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111EDD-7DF8-18B1-8B09-7D133D7E47D4}"/>
              </a:ext>
            </a:extLst>
          </p:cNvPr>
          <p:cNvSpPr>
            <a:spLocks noGrp="1"/>
          </p:cNvSpPr>
          <p:nvPr>
            <p:ph type="title"/>
          </p:nvPr>
        </p:nvSpPr>
        <p:spPr>
          <a:xfrm>
            <a:off x="107382" y="687852"/>
            <a:ext cx="10515600" cy="1325563"/>
          </a:xfrm>
        </p:spPr>
        <p:txBody>
          <a:bodyPr>
            <a:normAutofit/>
          </a:bodyPr>
          <a:lstStyle/>
          <a:p>
            <a:r>
              <a:rPr lang="en-US" sz="3200"/>
              <a:t>Engineering Analysis: Charge Controller</a:t>
            </a:r>
            <a:br>
              <a:rPr lang="en-US" sz="3200"/>
            </a:br>
            <a:endParaRPr lang="en-US" sz="3200"/>
          </a:p>
        </p:txBody>
      </p:sp>
      <p:pic>
        <p:nvPicPr>
          <p:cNvPr id="6" name="Picture 5" descr="A blue and black stripe&#10;&#10;Description automatically generated">
            <a:extLst>
              <a:ext uri="{FF2B5EF4-FFF2-40B4-BE49-F238E27FC236}">
                <a16:creationId xmlns:a16="http://schemas.microsoft.com/office/drawing/2014/main" id="{1F400E1A-2381-CDAB-7882-212EB97935FC}"/>
              </a:ext>
            </a:extLst>
          </p:cNvPr>
          <p:cNvPicPr>
            <a:picLocks noChangeAspect="1"/>
          </p:cNvPicPr>
          <p:nvPr/>
        </p:nvPicPr>
        <p:blipFill>
          <a:blip r:embed="rId3"/>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3F2DCD67-4A21-C7EB-85F6-DFD57D509F45}"/>
              </a:ext>
            </a:extLst>
          </p:cNvPr>
          <p:cNvPicPr>
            <a:picLocks noChangeAspect="1"/>
          </p:cNvPicPr>
          <p:nvPr/>
        </p:nvPicPr>
        <p:blipFill>
          <a:blip r:embed="rId4"/>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864C1CB5-E930-76DC-EC28-184BF23A4DFF}"/>
              </a:ext>
            </a:extLst>
          </p:cNvPr>
          <p:cNvPicPr>
            <a:picLocks noChangeAspect="1"/>
          </p:cNvPicPr>
          <p:nvPr/>
        </p:nvPicPr>
        <p:blipFill>
          <a:blip r:embed="rId5"/>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88F09FA1-9923-F95F-E62A-636B453EF747}"/>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8E12FDF9-9070-F0F7-B68F-F63D72FD5CE2}"/>
              </a:ext>
            </a:extLst>
          </p:cNvPr>
          <p:cNvSpPr txBox="1"/>
          <p:nvPr/>
        </p:nvSpPr>
        <p:spPr>
          <a:xfrm>
            <a:off x="11667281" y="6374694"/>
            <a:ext cx="579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#20</a:t>
            </a:r>
          </a:p>
        </p:txBody>
      </p:sp>
      <p:sp>
        <p:nvSpPr>
          <p:cNvPr id="3" name="TextBox 2">
            <a:extLst>
              <a:ext uri="{FF2B5EF4-FFF2-40B4-BE49-F238E27FC236}">
                <a16:creationId xmlns:a16="http://schemas.microsoft.com/office/drawing/2014/main" id="{ED4D81D5-8636-69E4-788B-F18EE0714838}"/>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William Mancuso</a:t>
            </a:r>
          </a:p>
          <a:p>
            <a:pPr algn="l"/>
            <a:r>
              <a:rPr lang="en-US">
                <a:solidFill>
                  <a:schemeClr val="bg1"/>
                </a:solidFill>
              </a:rPr>
              <a:t>Presented by: William Mancuso</a:t>
            </a:r>
          </a:p>
        </p:txBody>
      </p:sp>
      <p:pic>
        <p:nvPicPr>
          <p:cNvPr id="7" name="Picture 6" descr="A diagram of a solar charge controller&#10;&#10;Description automatically generated">
            <a:extLst>
              <a:ext uri="{FF2B5EF4-FFF2-40B4-BE49-F238E27FC236}">
                <a16:creationId xmlns:a16="http://schemas.microsoft.com/office/drawing/2014/main" id="{AAD8BAC9-8DBD-643D-AF51-3C688776EB84}"/>
              </a:ext>
            </a:extLst>
          </p:cNvPr>
          <p:cNvPicPr>
            <a:picLocks noChangeAspect="1"/>
          </p:cNvPicPr>
          <p:nvPr/>
        </p:nvPicPr>
        <p:blipFill>
          <a:blip r:embed="rId6"/>
          <a:srcRect l="78" b="493"/>
          <a:stretch/>
        </p:blipFill>
        <p:spPr>
          <a:xfrm>
            <a:off x="928488" y="1435122"/>
            <a:ext cx="10473296" cy="4827320"/>
          </a:xfrm>
          <a:prstGeom prst="rect">
            <a:avLst/>
          </a:prstGeom>
        </p:spPr>
      </p:pic>
    </p:spTree>
    <p:extLst>
      <p:ext uri="{BB962C8B-B14F-4D97-AF65-F5344CB8AC3E}">
        <p14:creationId xmlns:p14="http://schemas.microsoft.com/office/powerpoint/2010/main" val="5058608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1A362-440F-1E16-03F2-7B255EF8F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088877-0D73-06BE-95F2-1F192F9FB9BD}"/>
              </a:ext>
            </a:extLst>
          </p:cNvPr>
          <p:cNvSpPr>
            <a:spLocks noGrp="1"/>
          </p:cNvSpPr>
          <p:nvPr>
            <p:ph type="title"/>
          </p:nvPr>
        </p:nvSpPr>
        <p:spPr>
          <a:xfrm>
            <a:off x="153515" y="615095"/>
            <a:ext cx="10515600" cy="1325563"/>
          </a:xfrm>
        </p:spPr>
        <p:txBody>
          <a:bodyPr>
            <a:normAutofit/>
          </a:bodyPr>
          <a:lstStyle/>
          <a:p>
            <a:r>
              <a:rPr lang="en-US" sz="3200"/>
              <a:t>Engineering Analysis: Charge Controller</a:t>
            </a:r>
          </a:p>
        </p:txBody>
      </p:sp>
      <p:pic>
        <p:nvPicPr>
          <p:cNvPr id="6" name="Picture 5" descr="A blue and black stripe&#10;&#10;Description automatically generated">
            <a:extLst>
              <a:ext uri="{FF2B5EF4-FFF2-40B4-BE49-F238E27FC236}">
                <a16:creationId xmlns:a16="http://schemas.microsoft.com/office/drawing/2014/main" id="{E6523507-6E55-0C30-0BED-4A73EC3C56F9}"/>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8DC56B9C-6F1B-CA63-F628-9172F61569BC}"/>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E23B177A-0646-8FAD-8000-4A10C93CB965}"/>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A06D6977-0E7A-2004-CCCF-7A5E4A7D8594}"/>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D9F98F03-8261-A1EE-E62F-E9BA84DC29D0}"/>
              </a:ext>
            </a:extLst>
          </p:cNvPr>
          <p:cNvSpPr txBox="1"/>
          <p:nvPr/>
        </p:nvSpPr>
        <p:spPr>
          <a:xfrm>
            <a:off x="11690430" y="6374694"/>
            <a:ext cx="555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#21</a:t>
            </a:r>
          </a:p>
        </p:txBody>
      </p:sp>
      <p:sp>
        <p:nvSpPr>
          <p:cNvPr id="3" name="TextBox 2">
            <a:extLst>
              <a:ext uri="{FF2B5EF4-FFF2-40B4-BE49-F238E27FC236}">
                <a16:creationId xmlns:a16="http://schemas.microsoft.com/office/drawing/2014/main" id="{DBF0D86F-7AD0-5D5B-4D10-DD5ED09D69E4}"/>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sp>
        <p:nvSpPr>
          <p:cNvPr id="7" name="TextBox 6">
            <a:extLst>
              <a:ext uri="{FF2B5EF4-FFF2-40B4-BE49-F238E27FC236}">
                <a16:creationId xmlns:a16="http://schemas.microsoft.com/office/drawing/2014/main" id="{2921FE74-C391-3F46-6782-6C564AC30E65}"/>
              </a:ext>
            </a:extLst>
          </p:cNvPr>
          <p:cNvSpPr txBox="1"/>
          <p:nvPr/>
        </p:nvSpPr>
        <p:spPr>
          <a:xfrm>
            <a:off x="153674" y="1561343"/>
            <a:ext cx="65020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Effects of Solar Radiation on Power Production</a:t>
            </a:r>
          </a:p>
        </p:txBody>
      </p:sp>
      <p:graphicFrame>
        <p:nvGraphicFramePr>
          <p:cNvPr id="11" name="Chart 10">
            <a:extLst>
              <a:ext uri="{FF2B5EF4-FFF2-40B4-BE49-F238E27FC236}">
                <a16:creationId xmlns:a16="http://schemas.microsoft.com/office/drawing/2014/main" id="{FC6ECE41-D8EE-0A93-903F-F3EE08361AEC}"/>
              </a:ext>
            </a:extLst>
          </p:cNvPr>
          <p:cNvGraphicFramePr>
            <a:graphicFrameLocks/>
          </p:cNvGraphicFramePr>
          <p:nvPr>
            <p:extLst>
              <p:ext uri="{D42A27DB-BD31-4B8C-83A1-F6EECF244321}">
                <p14:modId xmlns:p14="http://schemas.microsoft.com/office/powerpoint/2010/main" val="1421280456"/>
              </p:ext>
            </p:extLst>
          </p:nvPr>
        </p:nvGraphicFramePr>
        <p:xfrm>
          <a:off x="918854" y="1897287"/>
          <a:ext cx="9792292" cy="19697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F6395519-9B72-263B-7F42-E2608AA1DBF5}"/>
              </a:ext>
            </a:extLst>
          </p:cNvPr>
          <p:cNvGraphicFramePr/>
          <p:nvPr>
            <p:extLst>
              <p:ext uri="{D42A27DB-BD31-4B8C-83A1-F6EECF244321}">
                <p14:modId xmlns:p14="http://schemas.microsoft.com/office/powerpoint/2010/main" val="1894374224"/>
              </p:ext>
            </p:extLst>
          </p:nvPr>
        </p:nvGraphicFramePr>
        <p:xfrm>
          <a:off x="947059" y="3998259"/>
          <a:ext cx="9722056" cy="2109557"/>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42069099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CE30F-A8A5-B4D6-BEF9-9E9BD7E2010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D46246-34D9-6B95-2094-AD8A36787DE3}"/>
              </a:ext>
            </a:extLst>
          </p:cNvPr>
          <p:cNvSpPr>
            <a:spLocks noGrp="1"/>
          </p:cNvSpPr>
          <p:nvPr>
            <p:ph type="title"/>
          </p:nvPr>
        </p:nvSpPr>
        <p:spPr>
          <a:xfrm>
            <a:off x="153515" y="615095"/>
            <a:ext cx="10515600" cy="1325563"/>
          </a:xfrm>
        </p:spPr>
        <p:txBody>
          <a:bodyPr>
            <a:normAutofit/>
          </a:bodyPr>
          <a:lstStyle/>
          <a:p>
            <a:r>
              <a:rPr lang="en-US" sz="3200"/>
              <a:t>Engineering Analysis: Charge Controller</a:t>
            </a:r>
          </a:p>
        </p:txBody>
      </p:sp>
      <p:pic>
        <p:nvPicPr>
          <p:cNvPr id="6" name="Picture 5" descr="A blue and black stripe&#10;&#10;Description automatically generated">
            <a:extLst>
              <a:ext uri="{FF2B5EF4-FFF2-40B4-BE49-F238E27FC236}">
                <a16:creationId xmlns:a16="http://schemas.microsoft.com/office/drawing/2014/main" id="{26B06871-B2CA-33AD-7D78-4200637F688B}"/>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A7C675BD-FF4D-A38F-4FF0-6230ABA9A841}"/>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EA7E1CF3-A1FF-CB81-C3C3-B8290157CEBB}"/>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D7730793-3D0E-1046-B710-4914A8E2791C}"/>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585450AE-28A6-DB1D-EB59-E26642DE64B7}"/>
              </a:ext>
            </a:extLst>
          </p:cNvPr>
          <p:cNvSpPr txBox="1"/>
          <p:nvPr/>
        </p:nvSpPr>
        <p:spPr>
          <a:xfrm>
            <a:off x="11690430" y="6374694"/>
            <a:ext cx="555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#22</a:t>
            </a:r>
          </a:p>
        </p:txBody>
      </p:sp>
      <p:sp>
        <p:nvSpPr>
          <p:cNvPr id="3" name="TextBox 2">
            <a:extLst>
              <a:ext uri="{FF2B5EF4-FFF2-40B4-BE49-F238E27FC236}">
                <a16:creationId xmlns:a16="http://schemas.microsoft.com/office/drawing/2014/main" id="{2F96F128-2F81-C9C9-4A8A-4E413CF19E65}"/>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sp>
        <p:nvSpPr>
          <p:cNvPr id="7" name="TextBox 6">
            <a:extLst>
              <a:ext uri="{FF2B5EF4-FFF2-40B4-BE49-F238E27FC236}">
                <a16:creationId xmlns:a16="http://schemas.microsoft.com/office/drawing/2014/main" id="{6CD7F8B2-C97C-A4F1-B27E-7E9A3D5F47D7}"/>
              </a:ext>
            </a:extLst>
          </p:cNvPr>
          <p:cNvSpPr txBox="1"/>
          <p:nvPr/>
        </p:nvSpPr>
        <p:spPr>
          <a:xfrm>
            <a:off x="153674" y="1561343"/>
            <a:ext cx="65020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Effects of Temperature on Solar Panel Efficiency</a:t>
            </a:r>
          </a:p>
        </p:txBody>
      </p:sp>
      <p:graphicFrame>
        <p:nvGraphicFramePr>
          <p:cNvPr id="4" name="Chart 3">
            <a:extLst>
              <a:ext uri="{FF2B5EF4-FFF2-40B4-BE49-F238E27FC236}">
                <a16:creationId xmlns:a16="http://schemas.microsoft.com/office/drawing/2014/main" id="{0C3BA90E-E5C5-3174-2AED-5BF2EA95677E}"/>
              </a:ext>
            </a:extLst>
          </p:cNvPr>
          <p:cNvGraphicFramePr>
            <a:graphicFrameLocks/>
          </p:cNvGraphicFramePr>
          <p:nvPr>
            <p:extLst>
              <p:ext uri="{D42A27DB-BD31-4B8C-83A1-F6EECF244321}">
                <p14:modId xmlns:p14="http://schemas.microsoft.com/office/powerpoint/2010/main" val="687282803"/>
              </p:ext>
            </p:extLst>
          </p:nvPr>
        </p:nvGraphicFramePr>
        <p:xfrm>
          <a:off x="2276843" y="2243429"/>
          <a:ext cx="7638315" cy="398562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069757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1A362-440F-1E16-03F2-7B255EF8F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088877-0D73-06BE-95F2-1F192F9FB9BD}"/>
              </a:ext>
            </a:extLst>
          </p:cNvPr>
          <p:cNvSpPr>
            <a:spLocks noGrp="1"/>
          </p:cNvSpPr>
          <p:nvPr>
            <p:ph type="title"/>
          </p:nvPr>
        </p:nvSpPr>
        <p:spPr>
          <a:xfrm>
            <a:off x="105890" y="615095"/>
            <a:ext cx="10515600" cy="1325563"/>
          </a:xfrm>
        </p:spPr>
        <p:txBody>
          <a:bodyPr>
            <a:normAutofit/>
          </a:bodyPr>
          <a:lstStyle/>
          <a:p>
            <a:r>
              <a:rPr lang="en-US" sz="3200"/>
              <a:t>Engineering Analysis: Charge Controller</a:t>
            </a:r>
          </a:p>
        </p:txBody>
      </p:sp>
      <p:pic>
        <p:nvPicPr>
          <p:cNvPr id="6" name="Picture 5" descr="A blue and black stripe&#10;&#10;Description automatically generated">
            <a:extLst>
              <a:ext uri="{FF2B5EF4-FFF2-40B4-BE49-F238E27FC236}">
                <a16:creationId xmlns:a16="http://schemas.microsoft.com/office/drawing/2014/main" id="{E6523507-6E55-0C30-0BED-4A73EC3C56F9}"/>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8DC56B9C-6F1B-CA63-F628-9172F61569BC}"/>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E23B177A-0646-8FAD-8000-4A10C93CB965}"/>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A06D6977-0E7A-2004-CCCF-7A5E4A7D8594}"/>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D9F98F03-8261-A1EE-E62F-E9BA84DC29D0}"/>
              </a:ext>
            </a:extLst>
          </p:cNvPr>
          <p:cNvSpPr txBox="1"/>
          <p:nvPr/>
        </p:nvSpPr>
        <p:spPr>
          <a:xfrm>
            <a:off x="11690430" y="6374694"/>
            <a:ext cx="555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#23</a:t>
            </a:r>
          </a:p>
        </p:txBody>
      </p:sp>
      <p:sp>
        <p:nvSpPr>
          <p:cNvPr id="3" name="TextBox 2">
            <a:extLst>
              <a:ext uri="{FF2B5EF4-FFF2-40B4-BE49-F238E27FC236}">
                <a16:creationId xmlns:a16="http://schemas.microsoft.com/office/drawing/2014/main" id="{DBF0D86F-7AD0-5D5B-4D10-DD5ED09D69E4}"/>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graphicFrame>
        <p:nvGraphicFramePr>
          <p:cNvPr id="9" name="Content Placeholder 16">
            <a:extLst>
              <a:ext uri="{FF2B5EF4-FFF2-40B4-BE49-F238E27FC236}">
                <a16:creationId xmlns:a16="http://schemas.microsoft.com/office/drawing/2014/main" id="{43A966B3-6203-63D4-D73E-6B9721AB8374}"/>
              </a:ext>
            </a:extLst>
          </p:cNvPr>
          <p:cNvGraphicFramePr>
            <a:graphicFrameLocks noGrp="1"/>
          </p:cNvGraphicFramePr>
          <p:nvPr>
            <p:ph idx="1"/>
            <p:extLst>
              <p:ext uri="{D42A27DB-BD31-4B8C-83A1-F6EECF244321}">
                <p14:modId xmlns:p14="http://schemas.microsoft.com/office/powerpoint/2010/main" val="1222557268"/>
              </p:ext>
            </p:extLst>
          </p:nvPr>
        </p:nvGraphicFramePr>
        <p:xfrm>
          <a:off x="625905" y="1645920"/>
          <a:ext cx="10940191" cy="453104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09026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6A6BB-1BBD-AA03-FF4D-C55B9F947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383E2A-345D-0436-143F-45B1D75CDEA0}"/>
              </a:ext>
            </a:extLst>
          </p:cNvPr>
          <p:cNvSpPr>
            <a:spLocks noGrp="1"/>
          </p:cNvSpPr>
          <p:nvPr>
            <p:ph type="title"/>
          </p:nvPr>
        </p:nvSpPr>
        <p:spPr>
          <a:xfrm>
            <a:off x="107608" y="577307"/>
            <a:ext cx="10515600" cy="1325563"/>
          </a:xfrm>
        </p:spPr>
        <p:txBody>
          <a:bodyPr>
            <a:normAutofit/>
          </a:bodyPr>
          <a:lstStyle/>
          <a:p>
            <a:r>
              <a:rPr lang="en-US" sz="3200"/>
              <a:t>Engineering Analysis: Cleaning Activation </a:t>
            </a:r>
          </a:p>
        </p:txBody>
      </p:sp>
      <p:pic>
        <p:nvPicPr>
          <p:cNvPr id="6" name="Picture 5" descr="A blue and black stripe&#10;&#10;Description automatically generated">
            <a:extLst>
              <a:ext uri="{FF2B5EF4-FFF2-40B4-BE49-F238E27FC236}">
                <a16:creationId xmlns:a16="http://schemas.microsoft.com/office/drawing/2014/main" id="{44948BEE-87F7-4730-99B3-DE36DAE39F52}"/>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56D5FAC7-B082-EBA8-0A34-2C1DAA034E55}"/>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522C7600-523C-ACF4-1444-72ADD899F9A9}"/>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52637432-0358-5DAD-C81C-FA349382D420}"/>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F4053147-E7C4-0C62-4D72-9B58C8C692A8}"/>
              </a:ext>
            </a:extLst>
          </p:cNvPr>
          <p:cNvSpPr txBox="1"/>
          <p:nvPr/>
        </p:nvSpPr>
        <p:spPr>
          <a:xfrm>
            <a:off x="11690430" y="6374694"/>
            <a:ext cx="555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#24</a:t>
            </a:r>
          </a:p>
        </p:txBody>
      </p:sp>
      <p:sp>
        <p:nvSpPr>
          <p:cNvPr id="3" name="TextBox 2">
            <a:extLst>
              <a:ext uri="{FF2B5EF4-FFF2-40B4-BE49-F238E27FC236}">
                <a16:creationId xmlns:a16="http://schemas.microsoft.com/office/drawing/2014/main" id="{208E6AC8-46C5-257E-ABFC-F9E73B890D1F}"/>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Kenny Bui</a:t>
            </a:r>
          </a:p>
          <a:p>
            <a:pPr algn="l"/>
            <a:r>
              <a:rPr lang="en-US">
                <a:solidFill>
                  <a:schemeClr val="bg1"/>
                </a:solidFill>
              </a:rPr>
              <a:t>Presented by: Kenny Bui</a:t>
            </a:r>
          </a:p>
        </p:txBody>
      </p:sp>
      <p:sp>
        <p:nvSpPr>
          <p:cNvPr id="17" name="TextBox 16">
            <a:extLst>
              <a:ext uri="{FF2B5EF4-FFF2-40B4-BE49-F238E27FC236}">
                <a16:creationId xmlns:a16="http://schemas.microsoft.com/office/drawing/2014/main" id="{E400CEF3-2AF8-BC5F-3061-D6B20339E6D8}"/>
              </a:ext>
            </a:extLst>
          </p:cNvPr>
          <p:cNvSpPr txBox="1"/>
          <p:nvPr/>
        </p:nvSpPr>
        <p:spPr>
          <a:xfrm>
            <a:off x="6927" y="1427018"/>
            <a:ext cx="2888671" cy="369332"/>
          </a:xfrm>
          <a:prstGeom prst="rect">
            <a:avLst/>
          </a:prstGeom>
          <a:ln>
            <a:solidFill>
              <a:schemeClr val="bg1"/>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Initializing Variables</a:t>
            </a:r>
          </a:p>
        </p:txBody>
      </p:sp>
      <p:pic>
        <p:nvPicPr>
          <p:cNvPr id="19" name="Picture 18" descr="A screenshot of a computer program&#10;&#10;Description automatically generated">
            <a:extLst>
              <a:ext uri="{FF2B5EF4-FFF2-40B4-BE49-F238E27FC236}">
                <a16:creationId xmlns:a16="http://schemas.microsoft.com/office/drawing/2014/main" id="{A05BD7CA-242C-4E9A-002D-958FC4E6E7A1}"/>
              </a:ext>
            </a:extLst>
          </p:cNvPr>
          <p:cNvPicPr>
            <a:picLocks noChangeAspect="1"/>
          </p:cNvPicPr>
          <p:nvPr/>
        </p:nvPicPr>
        <p:blipFill>
          <a:blip r:embed="rId5"/>
          <a:stretch>
            <a:fillRect/>
          </a:stretch>
        </p:blipFill>
        <p:spPr>
          <a:xfrm>
            <a:off x="6164407" y="2387745"/>
            <a:ext cx="4171950" cy="3648075"/>
          </a:xfrm>
          <a:prstGeom prst="rect">
            <a:avLst/>
          </a:prstGeom>
        </p:spPr>
      </p:pic>
      <p:sp>
        <p:nvSpPr>
          <p:cNvPr id="20" name="TextBox 19">
            <a:extLst>
              <a:ext uri="{FF2B5EF4-FFF2-40B4-BE49-F238E27FC236}">
                <a16:creationId xmlns:a16="http://schemas.microsoft.com/office/drawing/2014/main" id="{D0E30A3D-26DA-640D-61D2-88F06D114BF7}"/>
              </a:ext>
            </a:extLst>
          </p:cNvPr>
          <p:cNvSpPr txBox="1"/>
          <p:nvPr/>
        </p:nvSpPr>
        <p:spPr>
          <a:xfrm>
            <a:off x="6165272" y="2112818"/>
            <a:ext cx="351212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Initializing Pins</a:t>
            </a:r>
          </a:p>
        </p:txBody>
      </p:sp>
      <p:pic>
        <p:nvPicPr>
          <p:cNvPr id="24" name="Content Placeholder 23" descr="A screenshot of a computer program&#10;&#10;Description automatically generated">
            <a:extLst>
              <a:ext uri="{FF2B5EF4-FFF2-40B4-BE49-F238E27FC236}">
                <a16:creationId xmlns:a16="http://schemas.microsoft.com/office/drawing/2014/main" id="{ECBD08D4-183C-E53C-5A36-3098EF2A9F91}"/>
              </a:ext>
            </a:extLst>
          </p:cNvPr>
          <p:cNvPicPr>
            <a:picLocks noGrp="1" noChangeAspect="1"/>
          </p:cNvPicPr>
          <p:nvPr>
            <p:ph idx="1"/>
          </p:nvPr>
        </p:nvPicPr>
        <p:blipFill>
          <a:blip r:embed="rId6"/>
          <a:stretch>
            <a:fillRect/>
          </a:stretch>
        </p:blipFill>
        <p:spPr>
          <a:xfrm>
            <a:off x="104944" y="1714789"/>
            <a:ext cx="5040984" cy="4351338"/>
          </a:xfrm>
        </p:spPr>
      </p:pic>
    </p:spTree>
    <p:extLst>
      <p:ext uri="{BB962C8B-B14F-4D97-AF65-F5344CB8AC3E}">
        <p14:creationId xmlns:p14="http://schemas.microsoft.com/office/powerpoint/2010/main" val="14354295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6A6BB-1BBD-AA03-FF4D-C55B9F947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383E2A-345D-0436-143F-45B1D75CDEA0}"/>
              </a:ext>
            </a:extLst>
          </p:cNvPr>
          <p:cNvSpPr>
            <a:spLocks noGrp="1"/>
          </p:cNvSpPr>
          <p:nvPr>
            <p:ph type="title"/>
          </p:nvPr>
        </p:nvSpPr>
        <p:spPr>
          <a:xfrm>
            <a:off x="107608" y="577307"/>
            <a:ext cx="10515600" cy="1325563"/>
          </a:xfrm>
        </p:spPr>
        <p:txBody>
          <a:bodyPr>
            <a:normAutofit/>
          </a:bodyPr>
          <a:lstStyle/>
          <a:p>
            <a:r>
              <a:rPr lang="en-US" sz="3200"/>
              <a:t>Engineering Analysis: Cleaning Activation </a:t>
            </a:r>
          </a:p>
        </p:txBody>
      </p:sp>
      <p:pic>
        <p:nvPicPr>
          <p:cNvPr id="6" name="Picture 5" descr="A blue and black stripe&#10;&#10;Description automatically generated">
            <a:extLst>
              <a:ext uri="{FF2B5EF4-FFF2-40B4-BE49-F238E27FC236}">
                <a16:creationId xmlns:a16="http://schemas.microsoft.com/office/drawing/2014/main" id="{44948BEE-87F7-4730-99B3-DE36DAE39F52}"/>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56D5FAC7-B082-EBA8-0A34-2C1DAA034E55}"/>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522C7600-523C-ACF4-1444-72ADD899F9A9}"/>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52637432-0358-5DAD-C81C-FA349382D420}"/>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F4053147-E7C4-0C62-4D72-9B58C8C692A8}"/>
              </a:ext>
            </a:extLst>
          </p:cNvPr>
          <p:cNvSpPr txBox="1"/>
          <p:nvPr/>
        </p:nvSpPr>
        <p:spPr>
          <a:xfrm>
            <a:off x="11690430" y="6374694"/>
            <a:ext cx="555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#25</a:t>
            </a:r>
          </a:p>
        </p:txBody>
      </p:sp>
      <p:sp>
        <p:nvSpPr>
          <p:cNvPr id="3" name="TextBox 2">
            <a:extLst>
              <a:ext uri="{FF2B5EF4-FFF2-40B4-BE49-F238E27FC236}">
                <a16:creationId xmlns:a16="http://schemas.microsoft.com/office/drawing/2014/main" id="{208E6AC8-46C5-257E-ABFC-F9E73B890D1F}"/>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Kenny Bui</a:t>
            </a:r>
          </a:p>
          <a:p>
            <a:pPr algn="l"/>
            <a:r>
              <a:rPr lang="en-US">
                <a:solidFill>
                  <a:schemeClr val="bg1"/>
                </a:solidFill>
              </a:rPr>
              <a:t>Presented by: Kenny Bui</a:t>
            </a:r>
          </a:p>
        </p:txBody>
      </p:sp>
      <p:pic>
        <p:nvPicPr>
          <p:cNvPr id="11" name="Content Placeholder 10" descr="A screen shot of a computer code&#10;&#10;Description automatically generated">
            <a:extLst>
              <a:ext uri="{FF2B5EF4-FFF2-40B4-BE49-F238E27FC236}">
                <a16:creationId xmlns:a16="http://schemas.microsoft.com/office/drawing/2014/main" id="{4B4C8707-938A-2F4A-7423-AEFB718624A7}"/>
              </a:ext>
            </a:extLst>
          </p:cNvPr>
          <p:cNvPicPr>
            <a:picLocks noGrp="1" noChangeAspect="1"/>
          </p:cNvPicPr>
          <p:nvPr>
            <p:ph idx="1"/>
          </p:nvPr>
        </p:nvPicPr>
        <p:blipFill>
          <a:blip r:embed="rId5"/>
          <a:stretch>
            <a:fillRect/>
          </a:stretch>
        </p:blipFill>
        <p:spPr>
          <a:xfrm>
            <a:off x="-433" y="1828728"/>
            <a:ext cx="3686175" cy="1962150"/>
          </a:xfrm>
        </p:spPr>
      </p:pic>
      <p:sp>
        <p:nvSpPr>
          <p:cNvPr id="12" name="TextBox 11">
            <a:extLst>
              <a:ext uri="{FF2B5EF4-FFF2-40B4-BE49-F238E27FC236}">
                <a16:creationId xmlns:a16="http://schemas.microsoft.com/office/drawing/2014/main" id="{4D95DBE1-04B4-469F-E9D3-F2505EDEC361}"/>
              </a:ext>
            </a:extLst>
          </p:cNvPr>
          <p:cNvSpPr txBox="1"/>
          <p:nvPr/>
        </p:nvSpPr>
        <p:spPr>
          <a:xfrm>
            <a:off x="0" y="1530927"/>
            <a:ext cx="30410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Cancel Button Function</a:t>
            </a:r>
          </a:p>
        </p:txBody>
      </p:sp>
      <p:pic>
        <p:nvPicPr>
          <p:cNvPr id="15" name="Picture 14" descr="A screenshot of a computer program&#10;&#10;Description automatically generated">
            <a:extLst>
              <a:ext uri="{FF2B5EF4-FFF2-40B4-BE49-F238E27FC236}">
                <a16:creationId xmlns:a16="http://schemas.microsoft.com/office/drawing/2014/main" id="{BEFDEF5A-17B9-AFE0-5F92-17B733E8D512}"/>
              </a:ext>
            </a:extLst>
          </p:cNvPr>
          <p:cNvPicPr>
            <a:picLocks noChangeAspect="1"/>
          </p:cNvPicPr>
          <p:nvPr/>
        </p:nvPicPr>
        <p:blipFill>
          <a:blip r:embed="rId6"/>
          <a:stretch>
            <a:fillRect/>
          </a:stretch>
        </p:blipFill>
        <p:spPr>
          <a:xfrm>
            <a:off x="5142633" y="1825769"/>
            <a:ext cx="6298623" cy="4439517"/>
          </a:xfrm>
          <a:prstGeom prst="rect">
            <a:avLst/>
          </a:prstGeom>
        </p:spPr>
      </p:pic>
      <p:pic>
        <p:nvPicPr>
          <p:cNvPr id="17" name="Picture 16" descr="A screenshot of a computer code&#10;&#10;Description automatically generated">
            <a:extLst>
              <a:ext uri="{FF2B5EF4-FFF2-40B4-BE49-F238E27FC236}">
                <a16:creationId xmlns:a16="http://schemas.microsoft.com/office/drawing/2014/main" id="{7F44E916-4891-3961-26A2-7419EE43A62F}"/>
              </a:ext>
            </a:extLst>
          </p:cNvPr>
          <p:cNvPicPr>
            <a:picLocks noChangeAspect="1"/>
          </p:cNvPicPr>
          <p:nvPr/>
        </p:nvPicPr>
        <p:blipFill>
          <a:blip r:embed="rId7"/>
          <a:stretch>
            <a:fillRect/>
          </a:stretch>
        </p:blipFill>
        <p:spPr>
          <a:xfrm>
            <a:off x="1732" y="4670714"/>
            <a:ext cx="4305300" cy="952500"/>
          </a:xfrm>
          <a:prstGeom prst="rect">
            <a:avLst/>
          </a:prstGeom>
        </p:spPr>
      </p:pic>
      <p:sp>
        <p:nvSpPr>
          <p:cNvPr id="20" name="TextBox 19">
            <a:extLst>
              <a:ext uri="{FF2B5EF4-FFF2-40B4-BE49-F238E27FC236}">
                <a16:creationId xmlns:a16="http://schemas.microsoft.com/office/drawing/2014/main" id="{37C3DE5B-0680-B1B6-BEBF-283EB70E1797}"/>
              </a:ext>
            </a:extLst>
          </p:cNvPr>
          <p:cNvSpPr txBox="1"/>
          <p:nvPr/>
        </p:nvSpPr>
        <p:spPr>
          <a:xfrm>
            <a:off x="55418" y="4343399"/>
            <a:ext cx="325581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Function to Move Motors</a:t>
            </a:r>
          </a:p>
        </p:txBody>
      </p:sp>
      <p:sp>
        <p:nvSpPr>
          <p:cNvPr id="21" name="TextBox 20">
            <a:extLst>
              <a:ext uri="{FF2B5EF4-FFF2-40B4-BE49-F238E27FC236}">
                <a16:creationId xmlns:a16="http://schemas.microsoft.com/office/drawing/2014/main" id="{E8729040-5D43-0B4F-F615-DEDA73E94FAF}"/>
              </a:ext>
            </a:extLst>
          </p:cNvPr>
          <p:cNvSpPr txBox="1"/>
          <p:nvPr/>
        </p:nvSpPr>
        <p:spPr>
          <a:xfrm>
            <a:off x="5140037" y="1461654"/>
            <a:ext cx="32696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Timer and Main Body of Code:</a:t>
            </a:r>
          </a:p>
        </p:txBody>
      </p:sp>
    </p:spTree>
    <p:extLst>
      <p:ext uri="{BB962C8B-B14F-4D97-AF65-F5344CB8AC3E}">
        <p14:creationId xmlns:p14="http://schemas.microsoft.com/office/powerpoint/2010/main" val="3530450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6A6BB-1BBD-AA03-FF4D-C55B9F947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383E2A-345D-0436-143F-45B1D75CDEA0}"/>
              </a:ext>
            </a:extLst>
          </p:cNvPr>
          <p:cNvSpPr>
            <a:spLocks noGrp="1"/>
          </p:cNvSpPr>
          <p:nvPr>
            <p:ph type="title"/>
          </p:nvPr>
        </p:nvSpPr>
        <p:spPr>
          <a:xfrm>
            <a:off x="107608" y="577307"/>
            <a:ext cx="10515600" cy="1325563"/>
          </a:xfrm>
        </p:spPr>
        <p:txBody>
          <a:bodyPr>
            <a:normAutofit/>
          </a:bodyPr>
          <a:lstStyle/>
          <a:p>
            <a:r>
              <a:rPr lang="en-US" sz="3200"/>
              <a:t>Engineering Analysis: Cleaning Activation </a:t>
            </a:r>
          </a:p>
        </p:txBody>
      </p:sp>
      <p:pic>
        <p:nvPicPr>
          <p:cNvPr id="6" name="Picture 5" descr="A blue and black stripe&#10;&#10;Description automatically generated">
            <a:extLst>
              <a:ext uri="{FF2B5EF4-FFF2-40B4-BE49-F238E27FC236}">
                <a16:creationId xmlns:a16="http://schemas.microsoft.com/office/drawing/2014/main" id="{44948BEE-87F7-4730-99B3-DE36DAE39F52}"/>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56D5FAC7-B082-EBA8-0A34-2C1DAA034E55}"/>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522C7600-523C-ACF4-1444-72ADD899F9A9}"/>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52637432-0358-5DAD-C81C-FA349382D420}"/>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F4053147-E7C4-0C62-4D72-9B58C8C692A8}"/>
              </a:ext>
            </a:extLst>
          </p:cNvPr>
          <p:cNvSpPr txBox="1"/>
          <p:nvPr/>
        </p:nvSpPr>
        <p:spPr>
          <a:xfrm>
            <a:off x="11690430" y="6374694"/>
            <a:ext cx="555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#26</a:t>
            </a:r>
          </a:p>
        </p:txBody>
      </p:sp>
      <p:sp>
        <p:nvSpPr>
          <p:cNvPr id="3" name="TextBox 2">
            <a:extLst>
              <a:ext uri="{FF2B5EF4-FFF2-40B4-BE49-F238E27FC236}">
                <a16:creationId xmlns:a16="http://schemas.microsoft.com/office/drawing/2014/main" id="{208E6AC8-46C5-257E-ABFC-F9E73B890D1F}"/>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Kenny Bui</a:t>
            </a:r>
          </a:p>
          <a:p>
            <a:pPr algn="l"/>
            <a:r>
              <a:rPr lang="en-US">
                <a:solidFill>
                  <a:schemeClr val="bg1"/>
                </a:solidFill>
              </a:rPr>
              <a:t>Presented by: Kenny Bui</a:t>
            </a:r>
          </a:p>
        </p:txBody>
      </p:sp>
      <p:sp>
        <p:nvSpPr>
          <p:cNvPr id="9" name="TextBox 8">
            <a:extLst>
              <a:ext uri="{FF2B5EF4-FFF2-40B4-BE49-F238E27FC236}">
                <a16:creationId xmlns:a16="http://schemas.microsoft.com/office/drawing/2014/main" id="{C3E070F6-1D6F-3F03-23D2-1523D4BB6901}"/>
              </a:ext>
            </a:extLst>
          </p:cNvPr>
          <p:cNvSpPr txBox="1"/>
          <p:nvPr/>
        </p:nvSpPr>
        <p:spPr>
          <a:xfrm>
            <a:off x="-1" y="1530927"/>
            <a:ext cx="375458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Stepper Motor and Motor Function</a:t>
            </a:r>
          </a:p>
        </p:txBody>
      </p:sp>
      <p:pic>
        <p:nvPicPr>
          <p:cNvPr id="22" name="Content Placeholder 21" descr="A screenshot of a computer program&#10;&#10;Description automatically generated">
            <a:extLst>
              <a:ext uri="{FF2B5EF4-FFF2-40B4-BE49-F238E27FC236}">
                <a16:creationId xmlns:a16="http://schemas.microsoft.com/office/drawing/2014/main" id="{05C0D938-980B-8F2E-9119-9C3FFC2A7092}"/>
              </a:ext>
            </a:extLst>
          </p:cNvPr>
          <p:cNvPicPr>
            <a:picLocks noGrp="1" noChangeAspect="1"/>
          </p:cNvPicPr>
          <p:nvPr>
            <p:ph idx="1"/>
          </p:nvPr>
        </p:nvPicPr>
        <p:blipFill>
          <a:blip r:embed="rId5"/>
          <a:stretch>
            <a:fillRect/>
          </a:stretch>
        </p:blipFill>
        <p:spPr>
          <a:xfrm>
            <a:off x="-2660" y="1908753"/>
            <a:ext cx="4688157" cy="4351338"/>
          </a:xfrm>
        </p:spPr>
      </p:pic>
      <p:pic>
        <p:nvPicPr>
          <p:cNvPr id="23" name="Picture 22" descr="A screenshot of a computer program&#10;&#10;Description automatically generated">
            <a:extLst>
              <a:ext uri="{FF2B5EF4-FFF2-40B4-BE49-F238E27FC236}">
                <a16:creationId xmlns:a16="http://schemas.microsoft.com/office/drawing/2014/main" id="{2726287A-033D-7DC9-2EDF-0DE479D9CA12}"/>
              </a:ext>
            </a:extLst>
          </p:cNvPr>
          <p:cNvPicPr>
            <a:picLocks noChangeAspect="1"/>
          </p:cNvPicPr>
          <p:nvPr/>
        </p:nvPicPr>
        <p:blipFill>
          <a:blip r:embed="rId6"/>
          <a:stretch>
            <a:fillRect/>
          </a:stretch>
        </p:blipFill>
        <p:spPr>
          <a:xfrm>
            <a:off x="4679372" y="1799358"/>
            <a:ext cx="4544292" cy="4464627"/>
          </a:xfrm>
          <a:prstGeom prst="rect">
            <a:avLst/>
          </a:prstGeom>
        </p:spPr>
      </p:pic>
      <p:sp>
        <p:nvSpPr>
          <p:cNvPr id="25" name="TextBox 24">
            <a:extLst>
              <a:ext uri="{FF2B5EF4-FFF2-40B4-BE49-F238E27FC236}">
                <a16:creationId xmlns:a16="http://schemas.microsoft.com/office/drawing/2014/main" id="{74F44E98-567A-9CCE-E9F7-7F82775BD512}"/>
              </a:ext>
            </a:extLst>
          </p:cNvPr>
          <p:cNvSpPr txBox="1"/>
          <p:nvPr/>
        </p:nvSpPr>
        <p:spPr>
          <a:xfrm>
            <a:off x="4620491" y="1530927"/>
            <a:ext cx="351905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Additional Motor Function</a:t>
            </a:r>
          </a:p>
        </p:txBody>
      </p:sp>
    </p:spTree>
    <p:extLst>
      <p:ext uri="{BB962C8B-B14F-4D97-AF65-F5344CB8AC3E}">
        <p14:creationId xmlns:p14="http://schemas.microsoft.com/office/powerpoint/2010/main" val="14778926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6A6BB-1BBD-AA03-FF4D-C55B9F947A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383E2A-345D-0436-143F-45B1D75CDEA0}"/>
              </a:ext>
            </a:extLst>
          </p:cNvPr>
          <p:cNvSpPr>
            <a:spLocks noGrp="1"/>
          </p:cNvSpPr>
          <p:nvPr>
            <p:ph type="title"/>
          </p:nvPr>
        </p:nvSpPr>
        <p:spPr>
          <a:xfrm>
            <a:off x="107608" y="577307"/>
            <a:ext cx="10515600" cy="1325563"/>
          </a:xfrm>
        </p:spPr>
        <p:txBody>
          <a:bodyPr>
            <a:normAutofit/>
          </a:bodyPr>
          <a:lstStyle/>
          <a:p>
            <a:r>
              <a:rPr lang="en-US" sz="3200"/>
              <a:t>Engineering Analysis: Cleaning Activation </a:t>
            </a:r>
          </a:p>
        </p:txBody>
      </p:sp>
      <p:pic>
        <p:nvPicPr>
          <p:cNvPr id="6" name="Picture 5" descr="A blue and black stripe&#10;&#10;Description automatically generated">
            <a:extLst>
              <a:ext uri="{FF2B5EF4-FFF2-40B4-BE49-F238E27FC236}">
                <a16:creationId xmlns:a16="http://schemas.microsoft.com/office/drawing/2014/main" id="{44948BEE-87F7-4730-99B3-DE36DAE39F52}"/>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56D5FAC7-B082-EBA8-0A34-2C1DAA034E55}"/>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522C7600-523C-ACF4-1444-72ADD899F9A9}"/>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52637432-0358-5DAD-C81C-FA349382D420}"/>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F4053147-E7C4-0C62-4D72-9B58C8C692A8}"/>
              </a:ext>
            </a:extLst>
          </p:cNvPr>
          <p:cNvSpPr txBox="1"/>
          <p:nvPr/>
        </p:nvSpPr>
        <p:spPr>
          <a:xfrm>
            <a:off x="11655706" y="6374694"/>
            <a:ext cx="5907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#27</a:t>
            </a:r>
          </a:p>
        </p:txBody>
      </p:sp>
      <p:sp>
        <p:nvSpPr>
          <p:cNvPr id="3" name="TextBox 2">
            <a:extLst>
              <a:ext uri="{FF2B5EF4-FFF2-40B4-BE49-F238E27FC236}">
                <a16:creationId xmlns:a16="http://schemas.microsoft.com/office/drawing/2014/main" id="{208E6AC8-46C5-257E-ABFC-F9E73B890D1F}"/>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Kenny Bui</a:t>
            </a:r>
          </a:p>
          <a:p>
            <a:pPr algn="l"/>
            <a:r>
              <a:rPr lang="en-US">
                <a:solidFill>
                  <a:schemeClr val="bg1"/>
                </a:solidFill>
              </a:rPr>
              <a:t>Presented by: Kenny Bui</a:t>
            </a:r>
          </a:p>
        </p:txBody>
      </p:sp>
      <p:pic>
        <p:nvPicPr>
          <p:cNvPr id="27" name="Content Placeholder 26" descr="A flowchart of a program&#10;&#10;Description automatically generated">
            <a:extLst>
              <a:ext uri="{FF2B5EF4-FFF2-40B4-BE49-F238E27FC236}">
                <a16:creationId xmlns:a16="http://schemas.microsoft.com/office/drawing/2014/main" id="{B33F17AE-01AD-E687-B3D1-8F3EC4BA4EAD}"/>
              </a:ext>
            </a:extLst>
          </p:cNvPr>
          <p:cNvPicPr>
            <a:picLocks noGrp="1" noChangeAspect="1"/>
          </p:cNvPicPr>
          <p:nvPr>
            <p:ph idx="1"/>
          </p:nvPr>
        </p:nvPicPr>
        <p:blipFill>
          <a:blip r:embed="rId5"/>
          <a:stretch>
            <a:fillRect/>
          </a:stretch>
        </p:blipFill>
        <p:spPr>
          <a:xfrm>
            <a:off x="838200" y="2001570"/>
            <a:ext cx="10515600" cy="3999448"/>
          </a:xfrm>
        </p:spPr>
      </p:pic>
    </p:spTree>
    <p:extLst>
      <p:ext uri="{BB962C8B-B14F-4D97-AF65-F5344CB8AC3E}">
        <p14:creationId xmlns:p14="http://schemas.microsoft.com/office/powerpoint/2010/main" val="1142301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1D20-09A8-1214-0D66-1CCD8F273E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3692B6-1D46-38E4-29E6-96DFBAE69155}"/>
              </a:ext>
            </a:extLst>
          </p:cNvPr>
          <p:cNvSpPr>
            <a:spLocks noGrp="1"/>
          </p:cNvSpPr>
          <p:nvPr>
            <p:ph type="title"/>
          </p:nvPr>
        </p:nvSpPr>
        <p:spPr>
          <a:xfrm>
            <a:off x="401165" y="977045"/>
            <a:ext cx="10515600" cy="1325563"/>
          </a:xfrm>
        </p:spPr>
        <p:txBody>
          <a:bodyPr>
            <a:normAutofit/>
          </a:bodyPr>
          <a:lstStyle/>
          <a:p>
            <a:r>
              <a:rPr lang="en-US" sz="3200"/>
              <a:t>Engineering Analysis: Linear Motion Motor</a:t>
            </a:r>
            <a:br>
              <a:rPr lang="en-US" sz="3200"/>
            </a:br>
            <a:endParaRPr lang="en-US" sz="3200"/>
          </a:p>
        </p:txBody>
      </p:sp>
      <p:pic>
        <p:nvPicPr>
          <p:cNvPr id="6" name="Picture 5" descr="A blue and black stripe&#10;&#10;Description automatically generated">
            <a:extLst>
              <a:ext uri="{FF2B5EF4-FFF2-40B4-BE49-F238E27FC236}">
                <a16:creationId xmlns:a16="http://schemas.microsoft.com/office/drawing/2014/main" id="{2176B3B5-74CF-25F2-4CE7-9575904D6C61}"/>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483302EE-7715-C234-9E01-1ADEA931445A}"/>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F6301FF2-6000-54D0-2A25-0CE32F32ADC0}"/>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64767C8C-5575-321A-33AD-3D69D989A6B3}"/>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E002EE57-29C9-1AA9-2D22-D0F3C3E55613}"/>
              </a:ext>
            </a:extLst>
          </p:cNvPr>
          <p:cNvSpPr txBox="1"/>
          <p:nvPr/>
        </p:nvSpPr>
        <p:spPr>
          <a:xfrm>
            <a:off x="11667281" y="6374694"/>
            <a:ext cx="579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#28</a:t>
            </a:r>
          </a:p>
        </p:txBody>
      </p:sp>
      <p:sp>
        <p:nvSpPr>
          <p:cNvPr id="3" name="TextBox 2">
            <a:extLst>
              <a:ext uri="{FF2B5EF4-FFF2-40B4-BE49-F238E27FC236}">
                <a16:creationId xmlns:a16="http://schemas.microsoft.com/office/drawing/2014/main" id="{97D6FF55-0368-4E59-569D-81E07BCB8DBA}"/>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mc:AlternateContent xmlns:mc="http://schemas.openxmlformats.org/markup-compatibility/2006">
        <mc:Choice xmlns:a14="http://schemas.microsoft.com/office/drawing/2010/main" Requires="a14">
          <p:sp>
            <p:nvSpPr>
              <p:cNvPr id="12" name="Content Placeholder 11">
                <a:extLst>
                  <a:ext uri="{FF2B5EF4-FFF2-40B4-BE49-F238E27FC236}">
                    <a16:creationId xmlns:a16="http://schemas.microsoft.com/office/drawing/2014/main" id="{B1C2F512-2B72-7388-A8F5-F3C4DB65229F}"/>
                  </a:ext>
                </a:extLst>
              </p:cNvPr>
              <p:cNvSpPr>
                <a:spLocks noGrp="1"/>
              </p:cNvSpPr>
              <p:nvPr>
                <p:ph idx="1"/>
              </p:nvPr>
            </p:nvSpPr>
            <p:spPr/>
            <p:txBody>
              <a:bodyPr/>
              <a:lstStyle/>
              <a:p>
                <a14:m>
                  <m:oMath xmlns:m="http://schemas.openxmlformats.org/officeDocument/2006/math">
                    <m:r>
                      <a:rPr lang="en-US" sz="2800" b="0" i="1" smtClean="0">
                        <a:latin typeface="Cambria Math" panose="02040503050406030204" pitchFamily="18" charset="0"/>
                        <a:cs typeface="Roboto Serif" panose="020B0604020202020204" charset="0"/>
                      </a:rPr>
                      <m:t>𝑀</m:t>
                    </m:r>
                    <m:r>
                      <a:rPr lang="en-US" sz="2800" b="0" i="1" smtClean="0">
                        <a:latin typeface="Cambria Math" panose="02040503050406030204" pitchFamily="18" charset="0"/>
                        <a:cs typeface="Roboto Serif" panose="020B0604020202020204" charset="0"/>
                      </a:rPr>
                      <m:t>=3.35</m:t>
                    </m:r>
                    <m:r>
                      <a:rPr lang="en-US" sz="2800" b="0" i="1" smtClean="0">
                        <a:latin typeface="Cambria Math" panose="02040503050406030204" pitchFamily="18" charset="0"/>
                        <a:cs typeface="Roboto Serif" panose="020B0604020202020204" charset="0"/>
                      </a:rPr>
                      <m:t>𝑘𝑔</m:t>
                    </m:r>
                  </m:oMath>
                </a14:m>
                <a:endParaRPr lang="en-US" sz="2800" b="0">
                  <a:cs typeface="Roboto Serif" panose="020B0604020202020204" charset="0"/>
                </a:endParaRPr>
              </a:p>
              <a:p>
                <a:endParaRPr lang="en-US" sz="2800" b="0">
                  <a:cs typeface="Roboto Serif" panose="020B0604020202020204" charset="0"/>
                </a:endParaRPr>
              </a:p>
              <a:p>
                <a14:m>
                  <m:oMath xmlns:m="http://schemas.openxmlformats.org/officeDocument/2006/math">
                    <m:f>
                      <m:fPr>
                        <m:ctrlPr>
                          <a:rPr lang="en-US" sz="2800" b="0" i="1" smtClean="0">
                            <a:latin typeface="Cambria Math" panose="02040503050406030204" pitchFamily="18" charset="0"/>
                            <a:cs typeface="Roboto Serif" panose="020B0604020202020204" charset="0"/>
                          </a:rPr>
                        </m:ctrlPr>
                      </m:fPr>
                      <m:num>
                        <m:sSub>
                          <m:sSubPr>
                            <m:ctrlPr>
                              <a:rPr lang="en-US" sz="2800" b="0" i="1" smtClean="0">
                                <a:latin typeface="Cambria Math" panose="02040503050406030204" pitchFamily="18" charset="0"/>
                                <a:cs typeface="Roboto Serif" panose="020B0604020202020204" charset="0"/>
                              </a:rPr>
                            </m:ctrlPr>
                          </m:sSubPr>
                          <m:e>
                            <m:r>
                              <a:rPr lang="en-US" sz="2800" b="0" i="1" smtClean="0">
                                <a:latin typeface="Cambria Math" panose="02040503050406030204" pitchFamily="18" charset="0"/>
                                <a:cs typeface="Roboto Serif" panose="020B0604020202020204" charset="0"/>
                              </a:rPr>
                              <m:t>𝑑</m:t>
                            </m:r>
                            <m:r>
                              <a:rPr lang="en-US" sz="2800" b="0" i="1" smtClean="0">
                                <a:latin typeface="Cambria Math" panose="02040503050406030204" pitchFamily="18" charset="0"/>
                                <a:ea typeface="Cambria Math" panose="02040503050406030204" pitchFamily="18" charset="0"/>
                                <a:cs typeface="Roboto Serif" panose="020B0604020202020204" charset="0"/>
                              </a:rPr>
                              <m:t>𝜔</m:t>
                            </m:r>
                          </m:e>
                          <m:sub>
                            <m:r>
                              <a:rPr lang="en-US" sz="2800" b="0" i="1" smtClean="0">
                                <a:latin typeface="Cambria Math" panose="02040503050406030204" pitchFamily="18" charset="0"/>
                                <a:cs typeface="Roboto Serif" panose="020B0604020202020204" charset="0"/>
                              </a:rPr>
                              <m:t>𝑚</m:t>
                            </m:r>
                          </m:sub>
                        </m:sSub>
                      </m:num>
                      <m:den>
                        <m:r>
                          <a:rPr lang="en-US" sz="2800" b="0" i="1" smtClean="0">
                            <a:latin typeface="Cambria Math" panose="02040503050406030204" pitchFamily="18" charset="0"/>
                            <a:cs typeface="Roboto Serif" panose="020B0604020202020204" charset="0"/>
                          </a:rPr>
                          <m:t>𝑑𝑡</m:t>
                        </m:r>
                      </m:den>
                    </m:f>
                    <m:r>
                      <a:rPr lang="en-US" sz="2800" b="0" i="1" smtClean="0">
                        <a:latin typeface="Cambria Math" panose="02040503050406030204" pitchFamily="18" charset="0"/>
                        <a:cs typeface="Roboto Serif" panose="020B0604020202020204" charset="0"/>
                      </a:rPr>
                      <m:t>=162.5</m:t>
                    </m:r>
                    <m:r>
                      <a:rPr lang="en-US" sz="2800" b="0" i="1" smtClean="0">
                        <a:latin typeface="Cambria Math" panose="02040503050406030204" pitchFamily="18" charset="0"/>
                        <a:cs typeface="Roboto Serif" panose="020B0604020202020204" charset="0"/>
                      </a:rPr>
                      <m:t>𝑚𝑚</m:t>
                    </m:r>
                    <m:r>
                      <a:rPr lang="en-US" sz="2800" b="0" i="1" smtClean="0">
                        <a:latin typeface="Cambria Math" panose="02040503050406030204" pitchFamily="18" charset="0"/>
                        <a:cs typeface="Roboto Serif" panose="020B0604020202020204" charset="0"/>
                      </a:rPr>
                      <m:t>/</m:t>
                    </m:r>
                    <m:r>
                      <a:rPr lang="en-US" sz="2800" b="0" i="1" smtClean="0">
                        <a:latin typeface="Cambria Math" panose="02040503050406030204" pitchFamily="18" charset="0"/>
                        <a:cs typeface="Roboto Serif" panose="020B0604020202020204" charset="0"/>
                      </a:rPr>
                      <m:t>𝑠</m:t>
                    </m:r>
                  </m:oMath>
                </a14:m>
                <a:endParaRPr lang="en-US" sz="2800" b="0">
                  <a:cs typeface="Roboto Serif" panose="020B0604020202020204" charset="0"/>
                </a:endParaRPr>
              </a:p>
              <a:p>
                <a:endParaRPr lang="en-US" sz="2800" b="0">
                  <a:cs typeface="Roboto Serif" panose="020B0604020202020204" charset="0"/>
                </a:endParaRPr>
              </a:p>
              <a:p>
                <a14:m>
                  <m:oMath xmlns:m="http://schemas.openxmlformats.org/officeDocument/2006/math">
                    <m:r>
                      <a:rPr lang="en-US" sz="2800" b="0" i="1" smtClean="0">
                        <a:latin typeface="Cambria Math" panose="02040503050406030204" pitchFamily="18" charset="0"/>
                        <a:cs typeface="Roboto Serif" panose="020B0604020202020204" charset="0"/>
                      </a:rPr>
                      <m:t>𝑟</m:t>
                    </m:r>
                    <m:r>
                      <a:rPr lang="en-US" sz="2800" b="0" i="1" smtClean="0">
                        <a:latin typeface="Cambria Math" panose="02040503050406030204" pitchFamily="18" charset="0"/>
                        <a:cs typeface="Roboto Serif" panose="020B0604020202020204" charset="0"/>
                      </a:rPr>
                      <m:t>=</m:t>
                    </m:r>
                    <m:f>
                      <m:fPr>
                        <m:ctrlPr>
                          <a:rPr lang="en-US" sz="2800" b="0" i="1" smtClean="0">
                            <a:latin typeface="Cambria Math" panose="02040503050406030204" pitchFamily="18" charset="0"/>
                            <a:cs typeface="Roboto Serif" panose="020B0604020202020204" charset="0"/>
                          </a:rPr>
                        </m:ctrlPr>
                      </m:fPr>
                      <m:num>
                        <m:r>
                          <a:rPr lang="en-US" sz="2800" b="0" i="1" smtClean="0">
                            <a:latin typeface="Cambria Math" panose="02040503050406030204" pitchFamily="18" charset="0"/>
                            <a:cs typeface="Roboto Serif" panose="020B0604020202020204" charset="0"/>
                          </a:rPr>
                          <m:t>(# </m:t>
                        </m:r>
                        <m:r>
                          <a:rPr lang="en-US" sz="2800" b="0" i="1" smtClean="0">
                            <a:latin typeface="Cambria Math" panose="02040503050406030204" pitchFamily="18" charset="0"/>
                            <a:cs typeface="Roboto Serif" panose="020B0604020202020204" charset="0"/>
                          </a:rPr>
                          <m:t>𝑜𝑓</m:t>
                        </m:r>
                        <m:r>
                          <a:rPr lang="en-US" sz="2800" b="0" i="1" smtClean="0">
                            <a:latin typeface="Cambria Math" panose="02040503050406030204" pitchFamily="18" charset="0"/>
                            <a:cs typeface="Roboto Serif" panose="020B0604020202020204" charset="0"/>
                          </a:rPr>
                          <m:t> </m:t>
                        </m:r>
                        <m:r>
                          <a:rPr lang="en-US" sz="2800" b="0" i="1" smtClean="0">
                            <a:latin typeface="Cambria Math" panose="02040503050406030204" pitchFamily="18" charset="0"/>
                            <a:cs typeface="Roboto Serif" panose="020B0604020202020204" charset="0"/>
                          </a:rPr>
                          <m:t>𝑡𝑒𝑒𝑡h</m:t>
                        </m:r>
                        <m:r>
                          <a:rPr lang="en-US" sz="2800" b="0" i="1" smtClean="0">
                            <a:latin typeface="Cambria Math" panose="02040503050406030204" pitchFamily="18" charset="0"/>
                            <a:cs typeface="Roboto Serif" panose="020B0604020202020204" charset="0"/>
                          </a:rPr>
                          <m:t>)(</m:t>
                        </m:r>
                        <m:r>
                          <a:rPr lang="en-US" sz="2800" b="0" i="1" smtClean="0">
                            <a:latin typeface="Cambria Math" panose="02040503050406030204" pitchFamily="18" charset="0"/>
                            <a:cs typeface="Roboto Serif" panose="020B0604020202020204" charset="0"/>
                          </a:rPr>
                          <m:t>𝑝𝑖𝑡𝑐h</m:t>
                        </m:r>
                        <m:r>
                          <a:rPr lang="en-US" sz="2800" b="0" i="1" smtClean="0">
                            <a:latin typeface="Cambria Math" panose="02040503050406030204" pitchFamily="18" charset="0"/>
                            <a:cs typeface="Roboto Serif" panose="020B0604020202020204" charset="0"/>
                          </a:rPr>
                          <m:t>)</m:t>
                        </m:r>
                      </m:num>
                      <m:den>
                        <m:r>
                          <a:rPr lang="en-US" sz="2800" b="0" i="1" smtClean="0">
                            <a:latin typeface="Cambria Math" panose="02040503050406030204" pitchFamily="18" charset="0"/>
                            <a:cs typeface="Roboto Serif" panose="020B0604020202020204" charset="0"/>
                          </a:rPr>
                          <m:t>2</m:t>
                        </m:r>
                        <m:r>
                          <a:rPr lang="en-US" sz="2800" b="0" i="1" smtClean="0">
                            <a:latin typeface="Cambria Math" panose="02040503050406030204" pitchFamily="18" charset="0"/>
                            <a:ea typeface="Cambria Math" panose="02040503050406030204" pitchFamily="18" charset="0"/>
                            <a:cs typeface="Roboto Serif" panose="020B0604020202020204" charset="0"/>
                          </a:rPr>
                          <m:t>𝜋</m:t>
                        </m:r>
                      </m:den>
                    </m:f>
                    <m:r>
                      <a:rPr lang="en-US" sz="2800" b="0" i="1" smtClean="0">
                        <a:latin typeface="Cambria Math" panose="02040503050406030204" pitchFamily="18" charset="0"/>
                        <a:cs typeface="Roboto Serif" panose="020B0604020202020204" charset="0"/>
                      </a:rPr>
                      <m:t>=</m:t>
                    </m:r>
                    <m:f>
                      <m:fPr>
                        <m:ctrlPr>
                          <a:rPr lang="en-US" sz="2800" b="0" i="1" smtClean="0">
                            <a:latin typeface="Cambria Math" panose="02040503050406030204" pitchFamily="18" charset="0"/>
                            <a:cs typeface="Roboto Serif" panose="020B0604020202020204" charset="0"/>
                          </a:rPr>
                        </m:ctrlPr>
                      </m:fPr>
                      <m:num>
                        <m:r>
                          <a:rPr lang="en-US" sz="2800" b="0" i="1" smtClean="0">
                            <a:latin typeface="Cambria Math" panose="02040503050406030204" pitchFamily="18" charset="0"/>
                            <a:cs typeface="Roboto Serif" panose="020B0604020202020204" charset="0"/>
                          </a:rPr>
                          <m:t>20</m:t>
                        </m:r>
                        <m:r>
                          <a:rPr lang="en-US" sz="2800" b="0" i="1" smtClean="0">
                            <a:latin typeface="Cambria Math" panose="02040503050406030204" pitchFamily="18" charset="0"/>
                            <a:ea typeface="Cambria Math" panose="02040503050406030204" pitchFamily="18" charset="0"/>
                            <a:cs typeface="Roboto Serif" panose="020B0604020202020204" charset="0"/>
                          </a:rPr>
                          <m:t>×3</m:t>
                        </m:r>
                        <m:r>
                          <a:rPr lang="en-US" sz="2800" b="0" i="1" smtClean="0">
                            <a:latin typeface="Cambria Math" panose="02040503050406030204" pitchFamily="18" charset="0"/>
                            <a:ea typeface="Cambria Math" panose="02040503050406030204" pitchFamily="18" charset="0"/>
                            <a:cs typeface="Roboto Serif" panose="020B0604020202020204" charset="0"/>
                          </a:rPr>
                          <m:t>𝑚𝑚</m:t>
                        </m:r>
                      </m:num>
                      <m:den>
                        <m:r>
                          <a:rPr lang="en-US" sz="2800" b="0" i="1" smtClean="0">
                            <a:latin typeface="Cambria Math" panose="02040503050406030204" pitchFamily="18" charset="0"/>
                            <a:cs typeface="Roboto Serif" panose="020B0604020202020204" charset="0"/>
                          </a:rPr>
                          <m:t>2</m:t>
                        </m:r>
                        <m:r>
                          <a:rPr lang="en-US" sz="2800" b="0" i="1" smtClean="0">
                            <a:latin typeface="Cambria Math" panose="02040503050406030204" pitchFamily="18" charset="0"/>
                            <a:ea typeface="Cambria Math" panose="02040503050406030204" pitchFamily="18" charset="0"/>
                            <a:cs typeface="Roboto Serif" panose="020B0604020202020204" charset="0"/>
                          </a:rPr>
                          <m:t>𝜋</m:t>
                        </m:r>
                      </m:den>
                    </m:f>
                    <m:r>
                      <a:rPr lang="en-US" sz="2800" b="0" i="1" smtClean="0">
                        <a:latin typeface="Cambria Math" panose="02040503050406030204" pitchFamily="18" charset="0"/>
                        <a:cs typeface="Roboto Serif" panose="020B0604020202020204" charset="0"/>
                      </a:rPr>
                      <m:t>=9.5</m:t>
                    </m:r>
                    <m:r>
                      <a:rPr lang="en-US" sz="2800" b="0" i="1" smtClean="0">
                        <a:latin typeface="Cambria Math" panose="02040503050406030204" pitchFamily="18" charset="0"/>
                        <a:cs typeface="Roboto Serif" panose="020B0604020202020204" charset="0"/>
                      </a:rPr>
                      <m:t>𝑚𝑚</m:t>
                    </m:r>
                  </m:oMath>
                </a14:m>
                <a:endParaRPr lang="en-US"/>
              </a:p>
              <a:p>
                <a:endParaRPr lang="en-US"/>
              </a:p>
              <a:p>
                <a14:m>
                  <m:oMath xmlns:m="http://schemas.openxmlformats.org/officeDocument/2006/math">
                    <m:sSub>
                      <m:sSubPr>
                        <m:ctrlPr>
                          <a:rPr lang="en-US" sz="2800" i="1" smtClean="0">
                            <a:latin typeface="Cambria Math" panose="02040503050406030204" pitchFamily="18" charset="0"/>
                            <a:cs typeface="Roboto Serif" panose="020B0604020202020204" charset="0"/>
                          </a:rPr>
                        </m:ctrlPr>
                      </m:sSubPr>
                      <m:e>
                        <m:r>
                          <a:rPr lang="en-US" sz="2800" b="0" i="1" smtClean="0">
                            <a:latin typeface="Cambria Math" panose="02040503050406030204" pitchFamily="18" charset="0"/>
                            <a:cs typeface="Roboto Serif" panose="020B0604020202020204" charset="0"/>
                          </a:rPr>
                          <m:t>𝑇</m:t>
                        </m:r>
                      </m:e>
                      <m:sub>
                        <m:r>
                          <a:rPr lang="en-US" sz="2800" b="0" i="1" smtClean="0">
                            <a:latin typeface="Cambria Math" panose="02040503050406030204" pitchFamily="18" charset="0"/>
                            <a:cs typeface="Roboto Serif" panose="020B0604020202020204" charset="0"/>
                          </a:rPr>
                          <m:t>𝑒𝑚</m:t>
                        </m:r>
                      </m:sub>
                    </m:sSub>
                    <m:r>
                      <a:rPr lang="en-US" sz="2800" b="0" i="1" smtClean="0">
                        <a:latin typeface="Cambria Math" panose="02040503050406030204" pitchFamily="18" charset="0"/>
                        <a:cs typeface="Roboto Serif" panose="020B0604020202020204" charset="0"/>
                      </a:rPr>
                      <m:t>=</m:t>
                    </m:r>
                    <m:f>
                      <m:fPr>
                        <m:ctrlPr>
                          <a:rPr lang="en-US" i="1">
                            <a:latin typeface="Cambria Math" panose="02040503050406030204" pitchFamily="18" charset="0"/>
                            <a:cs typeface="Roboto Serif" panose="020B0604020202020204" charset="0"/>
                          </a:rPr>
                        </m:ctrlPr>
                      </m:fPr>
                      <m:num>
                        <m:r>
                          <a:rPr lang="en-US" i="1">
                            <a:latin typeface="Cambria Math" panose="02040503050406030204" pitchFamily="18" charset="0"/>
                            <a:cs typeface="Roboto Serif" panose="020B0604020202020204" charset="0"/>
                          </a:rPr>
                          <m:t>1</m:t>
                        </m:r>
                      </m:num>
                      <m:den>
                        <m:r>
                          <a:rPr lang="en-US" i="1">
                            <a:latin typeface="Cambria Math" panose="02040503050406030204" pitchFamily="18" charset="0"/>
                            <a:cs typeface="Roboto Serif" panose="020B0604020202020204" charset="0"/>
                          </a:rPr>
                          <m:t>2</m:t>
                        </m:r>
                      </m:den>
                    </m:f>
                    <m:r>
                      <a:rPr lang="en-US" i="1">
                        <a:latin typeface="Cambria Math" panose="02040503050406030204" pitchFamily="18" charset="0"/>
                        <a:cs typeface="Roboto Serif" panose="020B0604020202020204" charset="0"/>
                      </a:rPr>
                      <m:t>𝑀</m:t>
                    </m:r>
                    <m:sSup>
                      <m:sSupPr>
                        <m:ctrlPr>
                          <a:rPr lang="en-US" i="1">
                            <a:latin typeface="Cambria Math" panose="02040503050406030204" pitchFamily="18" charset="0"/>
                            <a:cs typeface="Roboto Serif" panose="020B0604020202020204" charset="0"/>
                          </a:rPr>
                        </m:ctrlPr>
                      </m:sSupPr>
                      <m:e>
                        <m:r>
                          <a:rPr lang="en-US" i="1">
                            <a:latin typeface="Cambria Math" panose="02040503050406030204" pitchFamily="18" charset="0"/>
                            <a:cs typeface="Roboto Serif" panose="020B0604020202020204" charset="0"/>
                          </a:rPr>
                          <m:t>𝑟</m:t>
                        </m:r>
                      </m:e>
                      <m:sup>
                        <m:r>
                          <a:rPr lang="en-US" i="1">
                            <a:latin typeface="Cambria Math" panose="02040503050406030204" pitchFamily="18" charset="0"/>
                            <a:cs typeface="Roboto Serif" panose="020B0604020202020204" charset="0"/>
                          </a:rPr>
                          <m:t>2</m:t>
                        </m:r>
                      </m:sup>
                    </m:sSup>
                    <m:f>
                      <m:fPr>
                        <m:ctrlPr>
                          <a:rPr lang="en-US" sz="2800" b="0" i="1" smtClean="0">
                            <a:latin typeface="Cambria Math" panose="02040503050406030204" pitchFamily="18" charset="0"/>
                            <a:cs typeface="Roboto Serif" panose="020B0604020202020204" charset="0"/>
                          </a:rPr>
                        </m:ctrlPr>
                      </m:fPr>
                      <m:num>
                        <m:sSub>
                          <m:sSubPr>
                            <m:ctrlPr>
                              <a:rPr lang="en-US" sz="2800" b="0" i="1" smtClean="0">
                                <a:latin typeface="Cambria Math" panose="02040503050406030204" pitchFamily="18" charset="0"/>
                                <a:cs typeface="Roboto Serif" panose="020B0604020202020204" charset="0"/>
                              </a:rPr>
                            </m:ctrlPr>
                          </m:sSubPr>
                          <m:e>
                            <m:r>
                              <a:rPr lang="en-US" sz="2800" b="0" i="1" smtClean="0">
                                <a:latin typeface="Cambria Math" panose="02040503050406030204" pitchFamily="18" charset="0"/>
                                <a:cs typeface="Roboto Serif" panose="020B0604020202020204" charset="0"/>
                              </a:rPr>
                              <m:t>𝑑</m:t>
                            </m:r>
                            <m:r>
                              <a:rPr lang="en-US" sz="2800" b="0" i="1" smtClean="0">
                                <a:latin typeface="Cambria Math" panose="02040503050406030204" pitchFamily="18" charset="0"/>
                                <a:ea typeface="Cambria Math" panose="02040503050406030204" pitchFamily="18" charset="0"/>
                                <a:cs typeface="Roboto Serif" panose="020B0604020202020204" charset="0"/>
                              </a:rPr>
                              <m:t>𝜔</m:t>
                            </m:r>
                          </m:e>
                          <m:sub>
                            <m:r>
                              <a:rPr lang="en-US" sz="2800" b="0" i="1" smtClean="0">
                                <a:latin typeface="Cambria Math" panose="02040503050406030204" pitchFamily="18" charset="0"/>
                                <a:cs typeface="Roboto Serif" panose="020B0604020202020204" charset="0"/>
                              </a:rPr>
                              <m:t>𝑚</m:t>
                            </m:r>
                          </m:sub>
                        </m:sSub>
                      </m:num>
                      <m:den>
                        <m:r>
                          <a:rPr lang="en-US" sz="2800" b="0" i="1" smtClean="0">
                            <a:latin typeface="Cambria Math" panose="02040503050406030204" pitchFamily="18" charset="0"/>
                            <a:cs typeface="Roboto Serif" panose="020B0604020202020204" charset="0"/>
                          </a:rPr>
                          <m:t>𝑑𝑡</m:t>
                        </m:r>
                      </m:den>
                    </m:f>
                    <m:r>
                      <a:rPr lang="en-US" sz="2800" b="0" i="0" smtClean="0">
                        <a:latin typeface="Cambria Math" panose="02040503050406030204" pitchFamily="18" charset="0"/>
                        <a:cs typeface="Roboto Serif" panose="020B0604020202020204" charset="0"/>
                      </a:rPr>
                      <m:t>+ </m:t>
                    </m:r>
                    <m:sSup>
                      <m:sSupPr>
                        <m:ctrlPr>
                          <a:rPr lang="en-US" sz="2800" b="0" i="1" smtClean="0">
                            <a:latin typeface="Cambria Math" panose="02040503050406030204" pitchFamily="18" charset="0"/>
                            <a:cs typeface="Roboto Serif" panose="020B0604020202020204" charset="0"/>
                          </a:rPr>
                        </m:ctrlPr>
                      </m:sSupPr>
                      <m:e>
                        <m:r>
                          <a:rPr lang="en-US" sz="2800" b="0" i="1" smtClean="0">
                            <a:latin typeface="Cambria Math" panose="02040503050406030204" pitchFamily="18" charset="0"/>
                            <a:cs typeface="Roboto Serif" panose="020B0604020202020204" charset="0"/>
                          </a:rPr>
                          <m:t>𝑟</m:t>
                        </m:r>
                      </m:e>
                      <m:sup>
                        <m:r>
                          <a:rPr lang="en-US" sz="2800" b="0" i="1" smtClean="0">
                            <a:latin typeface="Cambria Math" panose="02040503050406030204" pitchFamily="18" charset="0"/>
                            <a:cs typeface="Roboto Serif" panose="020B0604020202020204" charset="0"/>
                          </a:rPr>
                          <m:t>2</m:t>
                        </m:r>
                      </m:sup>
                    </m:sSup>
                    <m:r>
                      <a:rPr lang="en-US" sz="2800" b="0" i="1" smtClean="0">
                        <a:latin typeface="Cambria Math" panose="02040503050406030204" pitchFamily="18" charset="0"/>
                        <a:cs typeface="Roboto Serif" panose="020B0604020202020204" charset="0"/>
                      </a:rPr>
                      <m:t>𝑀</m:t>
                    </m:r>
                  </m:oMath>
                </a14:m>
                <a:r>
                  <a:rPr lang="en-US">
                    <a:cs typeface="Roboto Serif" panose="020B0604020202020204" charset="0"/>
                  </a:rPr>
                  <a:t> </a:t>
                </a:r>
                <a14:m>
                  <m:oMath xmlns:m="http://schemas.openxmlformats.org/officeDocument/2006/math">
                    <m:f>
                      <m:fPr>
                        <m:ctrlPr>
                          <a:rPr lang="en-US" i="1">
                            <a:latin typeface="Cambria Math" panose="02040503050406030204" pitchFamily="18" charset="0"/>
                            <a:cs typeface="Roboto Serif" panose="020B0604020202020204" charset="0"/>
                          </a:rPr>
                        </m:ctrlPr>
                      </m:fPr>
                      <m:num>
                        <m:sSub>
                          <m:sSubPr>
                            <m:ctrlPr>
                              <a:rPr lang="en-US" i="1">
                                <a:latin typeface="Cambria Math" panose="02040503050406030204" pitchFamily="18" charset="0"/>
                                <a:cs typeface="Roboto Serif" panose="020B0604020202020204" charset="0"/>
                              </a:rPr>
                            </m:ctrlPr>
                          </m:sSubPr>
                          <m:e>
                            <m:r>
                              <a:rPr lang="en-US" i="1">
                                <a:latin typeface="Cambria Math" panose="02040503050406030204" pitchFamily="18" charset="0"/>
                                <a:cs typeface="Roboto Serif" panose="020B0604020202020204" charset="0"/>
                              </a:rPr>
                              <m:t>𝑑</m:t>
                            </m:r>
                            <m:r>
                              <a:rPr lang="en-US" i="1">
                                <a:latin typeface="Cambria Math" panose="02040503050406030204" pitchFamily="18" charset="0"/>
                                <a:ea typeface="Cambria Math" panose="02040503050406030204" pitchFamily="18" charset="0"/>
                                <a:cs typeface="Roboto Serif" panose="020B0604020202020204" charset="0"/>
                              </a:rPr>
                              <m:t>𝜔</m:t>
                            </m:r>
                          </m:e>
                          <m:sub>
                            <m:r>
                              <a:rPr lang="en-US" i="1">
                                <a:latin typeface="Cambria Math" panose="02040503050406030204" pitchFamily="18" charset="0"/>
                                <a:cs typeface="Roboto Serif" panose="020B0604020202020204" charset="0"/>
                              </a:rPr>
                              <m:t>𝑚</m:t>
                            </m:r>
                          </m:sub>
                        </m:sSub>
                      </m:num>
                      <m:den>
                        <m:r>
                          <a:rPr lang="en-US" i="1">
                            <a:latin typeface="Cambria Math" panose="02040503050406030204" pitchFamily="18" charset="0"/>
                            <a:cs typeface="Roboto Serif" panose="020B0604020202020204" charset="0"/>
                          </a:rPr>
                          <m:t>𝑑𝑡</m:t>
                        </m:r>
                      </m:den>
                    </m:f>
                    <m:r>
                      <a:rPr lang="en-US" b="0" i="0" smtClean="0">
                        <a:latin typeface="Cambria Math" panose="02040503050406030204" pitchFamily="18" charset="0"/>
                        <a:cs typeface="Roboto Serif" panose="020B0604020202020204" charset="0"/>
                      </a:rPr>
                      <m:t>+</m:t>
                    </m:r>
                    <m:r>
                      <m:rPr>
                        <m:sty m:val="p"/>
                      </m:rPr>
                      <a:rPr lang="en-US" b="0" i="0" smtClean="0">
                        <a:latin typeface="Cambria Math" panose="02040503050406030204" pitchFamily="18" charset="0"/>
                        <a:cs typeface="Roboto Serif" panose="020B0604020202020204" charset="0"/>
                      </a:rPr>
                      <m:t>r</m:t>
                    </m:r>
                    <m:sSub>
                      <m:sSubPr>
                        <m:ctrlPr>
                          <a:rPr lang="en-US" b="0" i="1" smtClean="0">
                            <a:latin typeface="Cambria Math" panose="02040503050406030204" pitchFamily="18" charset="0"/>
                            <a:cs typeface="Roboto Serif" panose="020B0604020202020204" charset="0"/>
                          </a:rPr>
                        </m:ctrlPr>
                      </m:sSubPr>
                      <m:e>
                        <m:r>
                          <a:rPr lang="en-US" b="0" i="1" smtClean="0">
                            <a:latin typeface="Cambria Math" panose="02040503050406030204" pitchFamily="18" charset="0"/>
                            <a:cs typeface="Roboto Serif" panose="020B0604020202020204" charset="0"/>
                          </a:rPr>
                          <m:t>𝑓</m:t>
                        </m:r>
                      </m:e>
                      <m:sub>
                        <m:r>
                          <a:rPr lang="en-US" b="0" i="1" smtClean="0">
                            <a:latin typeface="Cambria Math" panose="02040503050406030204" pitchFamily="18" charset="0"/>
                            <a:cs typeface="Roboto Serif" panose="020B0604020202020204" charset="0"/>
                          </a:rPr>
                          <m:t>𝑙</m:t>
                        </m:r>
                      </m:sub>
                    </m:sSub>
                    <m:r>
                      <a:rPr lang="en-US" b="0" i="1" smtClean="0">
                        <a:latin typeface="Cambria Math" panose="02040503050406030204" pitchFamily="18" charset="0"/>
                        <a:cs typeface="Roboto Serif" panose="020B0604020202020204" charset="0"/>
                      </a:rPr>
                      <m:t>=0.314 </m:t>
                    </m:r>
                    <m:r>
                      <a:rPr lang="en-US" b="0" i="1" smtClean="0">
                        <a:latin typeface="Cambria Math" panose="02040503050406030204" pitchFamily="18" charset="0"/>
                        <a:cs typeface="Roboto Serif" panose="020B0604020202020204" charset="0"/>
                      </a:rPr>
                      <m:t>𝑁𝑚</m:t>
                    </m:r>
                  </m:oMath>
                </a14:m>
                <a:endParaRPr lang="en-US"/>
              </a:p>
              <a:p>
                <a:pPr marL="0" indent="0">
                  <a:buNone/>
                </a:pPr>
                <a:endParaRPr lang="en-US"/>
              </a:p>
            </p:txBody>
          </p:sp>
        </mc:Choice>
        <mc:Fallback>
          <p:sp>
            <p:nvSpPr>
              <p:cNvPr id="12" name="Content Placeholder 11">
                <a:extLst>
                  <a:ext uri="{FF2B5EF4-FFF2-40B4-BE49-F238E27FC236}">
                    <a16:creationId xmlns:a16="http://schemas.microsoft.com/office/drawing/2014/main" id="{B1C2F512-2B72-7388-A8F5-F3C4DB65229F}"/>
                  </a:ext>
                </a:extLst>
              </p:cNvPr>
              <p:cNvSpPr>
                <a:spLocks noGrp="1" noRot="1" noChangeAspect="1" noMove="1" noResize="1" noEditPoints="1" noAdjustHandles="1" noChangeArrowheads="1" noChangeShapeType="1" noTextEdit="1"/>
              </p:cNvSpPr>
              <p:nvPr>
                <p:ph idx="1"/>
              </p:nvPr>
            </p:nvSpPr>
            <p:spPr>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45658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55E61-52F0-B2DD-8322-F9E8FCB121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1A8427-E6B2-13F5-132C-EE646EB00F21}"/>
              </a:ext>
            </a:extLst>
          </p:cNvPr>
          <p:cNvSpPr>
            <a:spLocks noGrp="1"/>
          </p:cNvSpPr>
          <p:nvPr>
            <p:ph type="title"/>
          </p:nvPr>
        </p:nvSpPr>
        <p:spPr>
          <a:xfrm>
            <a:off x="401165" y="977045"/>
            <a:ext cx="10515600" cy="1325563"/>
          </a:xfrm>
        </p:spPr>
        <p:txBody>
          <a:bodyPr>
            <a:normAutofit/>
          </a:bodyPr>
          <a:lstStyle/>
          <a:p>
            <a:r>
              <a:rPr lang="en-US" sz="3200"/>
              <a:t>Engineering Analysis: Linear Motion Motor</a:t>
            </a:r>
            <a:br>
              <a:rPr lang="en-US" sz="3200"/>
            </a:br>
            <a:endParaRPr lang="en-US" sz="3200"/>
          </a:p>
        </p:txBody>
      </p:sp>
      <p:pic>
        <p:nvPicPr>
          <p:cNvPr id="6" name="Picture 5" descr="A blue and black stripe&#10;&#10;Description automatically generated">
            <a:extLst>
              <a:ext uri="{FF2B5EF4-FFF2-40B4-BE49-F238E27FC236}">
                <a16:creationId xmlns:a16="http://schemas.microsoft.com/office/drawing/2014/main" id="{8CC7D066-DD65-4A1E-8C0D-0D65CDC4B246}"/>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8A7031AE-AC47-2B48-3D55-65C95BF0E392}"/>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B7E6D5B2-F9A8-13B8-B5B0-E01EAB65DEA1}"/>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B59FFDF9-D7C1-2474-F830-F29CDF2FB5F7}"/>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BB2A2635-3F75-1D7C-8285-E999EB140208}"/>
              </a:ext>
            </a:extLst>
          </p:cNvPr>
          <p:cNvSpPr txBox="1"/>
          <p:nvPr/>
        </p:nvSpPr>
        <p:spPr>
          <a:xfrm>
            <a:off x="11667281" y="6374694"/>
            <a:ext cx="579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#29</a:t>
            </a:r>
          </a:p>
        </p:txBody>
      </p:sp>
      <p:pic>
        <p:nvPicPr>
          <p:cNvPr id="7" name="Content Placeholder 6">
            <a:extLst>
              <a:ext uri="{FF2B5EF4-FFF2-40B4-BE49-F238E27FC236}">
                <a16:creationId xmlns:a16="http://schemas.microsoft.com/office/drawing/2014/main" id="{6C187D3F-06B1-9621-512C-3FA985874731}"/>
              </a:ext>
            </a:extLst>
          </p:cNvPr>
          <p:cNvPicPr>
            <a:picLocks noGrp="1" noChangeAspect="1"/>
          </p:cNvPicPr>
          <p:nvPr>
            <p:ph idx="1"/>
          </p:nvPr>
        </p:nvPicPr>
        <p:blipFill>
          <a:blip r:embed="rId5"/>
          <a:stretch>
            <a:fillRect/>
          </a:stretch>
        </p:blipFill>
        <p:spPr>
          <a:xfrm>
            <a:off x="642929" y="2061511"/>
            <a:ext cx="10273836" cy="2920529"/>
          </a:xfrm>
        </p:spPr>
      </p:pic>
      <p:sp>
        <p:nvSpPr>
          <p:cNvPr id="3" name="TextBox 2">
            <a:extLst>
              <a:ext uri="{FF2B5EF4-FFF2-40B4-BE49-F238E27FC236}">
                <a16:creationId xmlns:a16="http://schemas.microsoft.com/office/drawing/2014/main" id="{959E5480-1788-91C4-6AEB-A647F4D654A8}"/>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spTree>
    <p:extLst>
      <p:ext uri="{BB962C8B-B14F-4D97-AF65-F5344CB8AC3E}">
        <p14:creationId xmlns:p14="http://schemas.microsoft.com/office/powerpoint/2010/main" val="33779764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34CF8-F2D5-D643-B952-2D4527BD55F1}"/>
              </a:ext>
            </a:extLst>
          </p:cNvPr>
          <p:cNvSpPr>
            <a:spLocks noGrp="1"/>
          </p:cNvSpPr>
          <p:nvPr>
            <p:ph type="title"/>
          </p:nvPr>
        </p:nvSpPr>
        <p:spPr>
          <a:xfrm>
            <a:off x="401165" y="977045"/>
            <a:ext cx="10515600" cy="1325563"/>
          </a:xfrm>
        </p:spPr>
        <p:txBody>
          <a:bodyPr>
            <a:normAutofit/>
          </a:bodyPr>
          <a:lstStyle/>
          <a:p>
            <a:r>
              <a:rPr lang="en-US" sz="3200"/>
              <a:t>Objective Statement</a:t>
            </a:r>
          </a:p>
        </p:txBody>
      </p:sp>
      <p:sp>
        <p:nvSpPr>
          <p:cNvPr id="3" name="Content Placeholder 2">
            <a:extLst>
              <a:ext uri="{FF2B5EF4-FFF2-40B4-BE49-F238E27FC236}">
                <a16:creationId xmlns:a16="http://schemas.microsoft.com/office/drawing/2014/main" id="{66110D45-AB0D-7792-7E20-5BD9B2C53C71}"/>
              </a:ext>
            </a:extLst>
          </p:cNvPr>
          <p:cNvSpPr>
            <a:spLocks noGrp="1"/>
          </p:cNvSpPr>
          <p:nvPr>
            <p:ph idx="1"/>
          </p:nvPr>
        </p:nvSpPr>
        <p:spPr>
          <a:xfrm>
            <a:off x="794657" y="2250168"/>
            <a:ext cx="10515600" cy="4351338"/>
          </a:xfrm>
        </p:spPr>
        <p:txBody>
          <a:bodyPr/>
          <a:lstStyle/>
          <a:p>
            <a:pPr marL="0" indent="0">
              <a:buNone/>
            </a:pPr>
            <a:r>
              <a:rPr lang="en-US"/>
              <a:t>The main objective of this project is enhancing the previously built rover, which is battery powered, by integrating solar power, autonomous power switching between solar and battery power, and an independent cleaning system for the solar panel. </a:t>
            </a:r>
          </a:p>
        </p:txBody>
      </p:sp>
      <p:pic>
        <p:nvPicPr>
          <p:cNvPr id="6" name="Picture 5" descr="A blue and black stripe&#10;&#10;Description automatically generated">
            <a:extLst>
              <a:ext uri="{FF2B5EF4-FFF2-40B4-BE49-F238E27FC236}">
                <a16:creationId xmlns:a16="http://schemas.microsoft.com/office/drawing/2014/main" id="{EF11046D-E704-D1F1-7818-A0EBB2380AE7}"/>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2D7BD87D-0077-461C-F065-3A652E98918C}"/>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4B969F62-AAD5-9D49-3E16-FB42F4DA590F}"/>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294B9FBF-46BA-C5B5-963A-508C0E47FCD6}"/>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721A08FF-6803-CF25-D906-63A42FA376E3}"/>
              </a:ext>
            </a:extLst>
          </p:cNvPr>
          <p:cNvSpPr txBox="1"/>
          <p:nvPr/>
        </p:nvSpPr>
        <p:spPr>
          <a:xfrm>
            <a:off x="11778391" y="6374694"/>
            <a:ext cx="4680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#3</a:t>
            </a:r>
          </a:p>
        </p:txBody>
      </p:sp>
      <p:sp>
        <p:nvSpPr>
          <p:cNvPr id="4" name="TextBox 3">
            <a:extLst>
              <a:ext uri="{FF2B5EF4-FFF2-40B4-BE49-F238E27FC236}">
                <a16:creationId xmlns:a16="http://schemas.microsoft.com/office/drawing/2014/main" id="{0BE1A7B1-6037-BAE4-9A00-C1BE2FAD09C5}"/>
              </a:ext>
            </a:extLst>
          </p:cNvPr>
          <p:cNvSpPr txBox="1"/>
          <p:nvPr/>
        </p:nvSpPr>
        <p:spPr>
          <a:xfrm>
            <a:off x="8730344" y="628951"/>
            <a:ext cx="350359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Margaret Burkes</a:t>
            </a:r>
          </a:p>
        </p:txBody>
      </p:sp>
    </p:spTree>
    <p:extLst>
      <p:ext uri="{BB962C8B-B14F-4D97-AF65-F5344CB8AC3E}">
        <p14:creationId xmlns:p14="http://schemas.microsoft.com/office/powerpoint/2010/main" val="884846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73185-9B45-8470-0311-BF336C5523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3C4499-4CAB-BBD9-6C11-5AE09D46B9DF}"/>
              </a:ext>
            </a:extLst>
          </p:cNvPr>
          <p:cNvSpPr>
            <a:spLocks noGrp="1"/>
          </p:cNvSpPr>
          <p:nvPr>
            <p:ph type="title"/>
          </p:nvPr>
        </p:nvSpPr>
        <p:spPr>
          <a:xfrm>
            <a:off x="0" y="780900"/>
            <a:ext cx="10515600" cy="1325563"/>
          </a:xfrm>
        </p:spPr>
        <p:txBody>
          <a:bodyPr>
            <a:normAutofit/>
          </a:bodyPr>
          <a:lstStyle/>
          <a:p>
            <a:r>
              <a:rPr lang="en-US" sz="3200"/>
              <a:t>Engineering Analysis: Linear Motion Motor</a:t>
            </a:r>
            <a:br>
              <a:rPr lang="en-US" sz="3200"/>
            </a:br>
            <a:endParaRPr lang="en-US" sz="3200"/>
          </a:p>
        </p:txBody>
      </p:sp>
      <p:pic>
        <p:nvPicPr>
          <p:cNvPr id="6" name="Picture 5" descr="A blue and black stripe&#10;&#10;Description automatically generated">
            <a:extLst>
              <a:ext uri="{FF2B5EF4-FFF2-40B4-BE49-F238E27FC236}">
                <a16:creationId xmlns:a16="http://schemas.microsoft.com/office/drawing/2014/main" id="{E4B8C39F-FB49-D62C-F119-4606E614B8A3}"/>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6CF3FAA0-9FE4-27A2-660E-D4001AC8DFDD}"/>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07A4BE76-59BB-C94B-A53D-E43CF9543D12}"/>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D243B873-5F4F-BED8-C879-D9207829C9E2}"/>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92C5A39D-B0A4-46F6-C8A9-89AC08ABB778}"/>
              </a:ext>
            </a:extLst>
          </p:cNvPr>
          <p:cNvSpPr txBox="1"/>
          <p:nvPr/>
        </p:nvSpPr>
        <p:spPr>
          <a:xfrm>
            <a:off x="11655706" y="6374694"/>
            <a:ext cx="5907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#30</a:t>
            </a:r>
          </a:p>
        </p:txBody>
      </p:sp>
      <p:sp>
        <p:nvSpPr>
          <p:cNvPr id="3" name="TextBox 2">
            <a:extLst>
              <a:ext uri="{FF2B5EF4-FFF2-40B4-BE49-F238E27FC236}">
                <a16:creationId xmlns:a16="http://schemas.microsoft.com/office/drawing/2014/main" id="{4B615D88-3733-AAD1-2451-71CA03476659}"/>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pic>
        <p:nvPicPr>
          <p:cNvPr id="11" name="Picture 10">
            <a:extLst>
              <a:ext uri="{FF2B5EF4-FFF2-40B4-BE49-F238E27FC236}">
                <a16:creationId xmlns:a16="http://schemas.microsoft.com/office/drawing/2014/main" id="{126D63AA-F4D7-67DA-D76A-A942821AA322}"/>
              </a:ext>
            </a:extLst>
          </p:cNvPr>
          <p:cNvPicPr>
            <a:picLocks noChangeAspect="1"/>
          </p:cNvPicPr>
          <p:nvPr/>
        </p:nvPicPr>
        <p:blipFill>
          <a:blip r:embed="rId5"/>
          <a:stretch>
            <a:fillRect/>
          </a:stretch>
        </p:blipFill>
        <p:spPr>
          <a:xfrm>
            <a:off x="466725" y="1672387"/>
            <a:ext cx="10953750" cy="2095500"/>
          </a:xfrm>
          <a:prstGeom prst="rect">
            <a:avLst/>
          </a:prstGeom>
        </p:spPr>
      </p:pic>
      <p:pic>
        <p:nvPicPr>
          <p:cNvPr id="13" name="Picture 12">
            <a:extLst>
              <a:ext uri="{FF2B5EF4-FFF2-40B4-BE49-F238E27FC236}">
                <a16:creationId xmlns:a16="http://schemas.microsoft.com/office/drawing/2014/main" id="{573D1B11-ECEE-1E49-A8C8-526A6F6FC536}"/>
              </a:ext>
            </a:extLst>
          </p:cNvPr>
          <p:cNvPicPr>
            <a:picLocks noChangeAspect="1"/>
          </p:cNvPicPr>
          <p:nvPr/>
        </p:nvPicPr>
        <p:blipFill>
          <a:blip r:embed="rId6"/>
          <a:stretch>
            <a:fillRect/>
          </a:stretch>
        </p:blipFill>
        <p:spPr>
          <a:xfrm>
            <a:off x="438150" y="3887289"/>
            <a:ext cx="10982325" cy="2114550"/>
          </a:xfrm>
          <a:prstGeom prst="rect">
            <a:avLst/>
          </a:prstGeom>
        </p:spPr>
      </p:pic>
    </p:spTree>
    <p:extLst>
      <p:ext uri="{BB962C8B-B14F-4D97-AF65-F5344CB8AC3E}">
        <p14:creationId xmlns:p14="http://schemas.microsoft.com/office/powerpoint/2010/main" val="35853747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2D53-6B27-530F-C2CD-9E6DF01AF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21E5B7-DDE1-B3B4-DAA4-12D0E7C5347A}"/>
              </a:ext>
            </a:extLst>
          </p:cNvPr>
          <p:cNvSpPr>
            <a:spLocks noGrp="1"/>
          </p:cNvSpPr>
          <p:nvPr>
            <p:ph type="title"/>
          </p:nvPr>
        </p:nvSpPr>
        <p:spPr>
          <a:xfrm>
            <a:off x="401165" y="977045"/>
            <a:ext cx="10515600" cy="1325563"/>
          </a:xfrm>
        </p:spPr>
        <p:txBody>
          <a:bodyPr>
            <a:normAutofit/>
          </a:bodyPr>
          <a:lstStyle/>
          <a:p>
            <a:r>
              <a:rPr lang="en-US" sz="3200"/>
              <a:t>Engineering Analysis: DC Geared Motor</a:t>
            </a:r>
          </a:p>
        </p:txBody>
      </p:sp>
      <p:pic>
        <p:nvPicPr>
          <p:cNvPr id="6" name="Picture 5" descr="A blue and black stripe&#10;&#10;Description automatically generated">
            <a:extLst>
              <a:ext uri="{FF2B5EF4-FFF2-40B4-BE49-F238E27FC236}">
                <a16:creationId xmlns:a16="http://schemas.microsoft.com/office/drawing/2014/main" id="{763A4A16-6804-A9C6-2F25-2FC1AA63B991}"/>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7A9DA818-7D38-777B-4A85-D64523AEAE3F}"/>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8D9E395E-E50A-37A3-E932-62AE145EBE2D}"/>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7174BC50-8A7E-11CD-1542-CFD39F0633F2}"/>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F819F5B8-367F-4294-7EC3-B70B9D1397C5}"/>
              </a:ext>
            </a:extLst>
          </p:cNvPr>
          <p:cNvSpPr txBox="1"/>
          <p:nvPr/>
        </p:nvSpPr>
        <p:spPr>
          <a:xfrm>
            <a:off x="11667281" y="6374694"/>
            <a:ext cx="5791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#31</a:t>
            </a:r>
          </a:p>
        </p:txBody>
      </p:sp>
      <p:sp>
        <p:nvSpPr>
          <p:cNvPr id="5" name="Content Placeholder 4">
            <a:extLst>
              <a:ext uri="{FF2B5EF4-FFF2-40B4-BE49-F238E27FC236}">
                <a16:creationId xmlns:a16="http://schemas.microsoft.com/office/drawing/2014/main" id="{23FB0595-831F-7BFC-CC43-E4B3AA98D982}"/>
              </a:ext>
            </a:extLst>
          </p:cNvPr>
          <p:cNvSpPr>
            <a:spLocks noGrp="1"/>
          </p:cNvSpPr>
          <p:nvPr>
            <p:ph idx="1"/>
          </p:nvPr>
        </p:nvSpPr>
        <p:spPr/>
        <p:txBody>
          <a:bodyPr vert="horz" lIns="91440" tIns="45720" rIns="91440" bIns="45720" rtlCol="0" anchor="t">
            <a:normAutofit/>
          </a:bodyPr>
          <a:lstStyle/>
          <a:p>
            <a:endParaRPr lang="en-US"/>
          </a:p>
          <a:p>
            <a:endParaRPr lang="en-US"/>
          </a:p>
          <a:p>
            <a:endParaRPr lang="en-US"/>
          </a:p>
        </p:txBody>
      </p:sp>
      <p:sp>
        <p:nvSpPr>
          <p:cNvPr id="3" name="TextBox 2">
            <a:extLst>
              <a:ext uri="{FF2B5EF4-FFF2-40B4-BE49-F238E27FC236}">
                <a16:creationId xmlns:a16="http://schemas.microsoft.com/office/drawing/2014/main" id="{67662155-4BEF-6189-BF1E-999F29149DCE}"/>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Keldon Ngo</a:t>
            </a:r>
          </a:p>
          <a:p>
            <a:pPr algn="l"/>
            <a:r>
              <a:rPr lang="en-US">
                <a:solidFill>
                  <a:schemeClr val="bg1"/>
                </a:solidFill>
              </a:rPr>
              <a:t>Presented by: Keldon Ngo</a:t>
            </a:r>
          </a:p>
        </p:txBody>
      </p:sp>
      <p:pic>
        <p:nvPicPr>
          <p:cNvPr id="11" name="Picture 10">
            <a:extLst>
              <a:ext uri="{FF2B5EF4-FFF2-40B4-BE49-F238E27FC236}">
                <a16:creationId xmlns:a16="http://schemas.microsoft.com/office/drawing/2014/main" id="{1340D21D-B6FF-B54F-13BF-7814CFCF7951}"/>
              </a:ext>
            </a:extLst>
          </p:cNvPr>
          <p:cNvPicPr>
            <a:picLocks noChangeAspect="1"/>
          </p:cNvPicPr>
          <p:nvPr/>
        </p:nvPicPr>
        <p:blipFill>
          <a:blip r:embed="rId5"/>
          <a:stretch>
            <a:fillRect/>
          </a:stretch>
        </p:blipFill>
        <p:spPr>
          <a:xfrm>
            <a:off x="255134" y="1714500"/>
            <a:ext cx="7153275" cy="4800600"/>
          </a:xfrm>
          <a:prstGeom prst="rect">
            <a:avLst/>
          </a:prstGeom>
        </p:spPr>
      </p:pic>
      <p:pic>
        <p:nvPicPr>
          <p:cNvPr id="12" name="Picture 11">
            <a:extLst>
              <a:ext uri="{FF2B5EF4-FFF2-40B4-BE49-F238E27FC236}">
                <a16:creationId xmlns:a16="http://schemas.microsoft.com/office/drawing/2014/main" id="{9D73E17F-3FB3-D217-063C-304DCD67C544}"/>
              </a:ext>
            </a:extLst>
          </p:cNvPr>
          <p:cNvPicPr>
            <a:picLocks noChangeAspect="1"/>
          </p:cNvPicPr>
          <p:nvPr/>
        </p:nvPicPr>
        <p:blipFill>
          <a:blip r:embed="rId6"/>
          <a:stretch>
            <a:fillRect/>
          </a:stretch>
        </p:blipFill>
        <p:spPr>
          <a:xfrm>
            <a:off x="6616911" y="1829160"/>
            <a:ext cx="7153275" cy="4838700"/>
          </a:xfrm>
          <a:prstGeom prst="rect">
            <a:avLst/>
          </a:prstGeom>
        </p:spPr>
      </p:pic>
    </p:spTree>
    <p:extLst>
      <p:ext uri="{BB962C8B-B14F-4D97-AF65-F5344CB8AC3E}">
        <p14:creationId xmlns:p14="http://schemas.microsoft.com/office/powerpoint/2010/main" val="23394942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2D53-6B27-530F-C2CD-9E6DF01AF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21E5B7-DDE1-B3B4-DAA4-12D0E7C5347A}"/>
              </a:ext>
            </a:extLst>
          </p:cNvPr>
          <p:cNvSpPr>
            <a:spLocks noGrp="1"/>
          </p:cNvSpPr>
          <p:nvPr>
            <p:ph type="title"/>
          </p:nvPr>
        </p:nvSpPr>
        <p:spPr>
          <a:xfrm>
            <a:off x="401165" y="977045"/>
            <a:ext cx="10515600" cy="1325563"/>
          </a:xfrm>
        </p:spPr>
        <p:txBody>
          <a:bodyPr>
            <a:normAutofit/>
          </a:bodyPr>
          <a:lstStyle/>
          <a:p>
            <a:r>
              <a:rPr lang="en-US" sz="3200"/>
              <a:t>Engineering Analysis: DC Geared Motor</a:t>
            </a:r>
          </a:p>
        </p:txBody>
      </p:sp>
      <p:pic>
        <p:nvPicPr>
          <p:cNvPr id="6" name="Picture 5" descr="A blue and black stripe&#10;&#10;Description automatically generated">
            <a:extLst>
              <a:ext uri="{FF2B5EF4-FFF2-40B4-BE49-F238E27FC236}">
                <a16:creationId xmlns:a16="http://schemas.microsoft.com/office/drawing/2014/main" id="{763A4A16-6804-A9C6-2F25-2FC1AA63B991}"/>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7A9DA818-7D38-777B-4A85-D64523AEAE3F}"/>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8D9E395E-E50A-37A3-E932-62AE145EBE2D}"/>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7174BC50-8A7E-11CD-1542-CFD39F0633F2}"/>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F819F5B8-367F-4294-7EC3-B70B9D1397C5}"/>
              </a:ext>
            </a:extLst>
          </p:cNvPr>
          <p:cNvSpPr txBox="1"/>
          <p:nvPr/>
        </p:nvSpPr>
        <p:spPr>
          <a:xfrm>
            <a:off x="11644132" y="6374694"/>
            <a:ext cx="6022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#32</a:t>
            </a:r>
          </a:p>
        </p:txBody>
      </p:sp>
      <p:sp>
        <p:nvSpPr>
          <p:cNvPr id="5" name="Content Placeholder 4">
            <a:extLst>
              <a:ext uri="{FF2B5EF4-FFF2-40B4-BE49-F238E27FC236}">
                <a16:creationId xmlns:a16="http://schemas.microsoft.com/office/drawing/2014/main" id="{23FB0595-831F-7BFC-CC43-E4B3AA98D982}"/>
              </a:ext>
            </a:extLst>
          </p:cNvPr>
          <p:cNvSpPr>
            <a:spLocks noGrp="1"/>
          </p:cNvSpPr>
          <p:nvPr>
            <p:ph idx="1"/>
          </p:nvPr>
        </p:nvSpPr>
        <p:spPr/>
        <p:txBody>
          <a:bodyPr vert="horz" lIns="91440" tIns="45720" rIns="91440" bIns="45720" rtlCol="0" anchor="t">
            <a:normAutofit/>
          </a:bodyPr>
          <a:lstStyle/>
          <a:p>
            <a:pPr marL="0" indent="0">
              <a:buNone/>
            </a:pPr>
            <a:endParaRPr lang="en-US"/>
          </a:p>
          <a:p>
            <a:pPr marL="0" indent="0">
              <a:buNone/>
            </a:pPr>
            <a:endParaRPr lang="en-US"/>
          </a:p>
        </p:txBody>
      </p:sp>
      <p:sp>
        <p:nvSpPr>
          <p:cNvPr id="3" name="TextBox 2">
            <a:extLst>
              <a:ext uri="{FF2B5EF4-FFF2-40B4-BE49-F238E27FC236}">
                <a16:creationId xmlns:a16="http://schemas.microsoft.com/office/drawing/2014/main" id="{67662155-4BEF-6189-BF1E-999F29149DCE}"/>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Keldon Ngo</a:t>
            </a:r>
          </a:p>
          <a:p>
            <a:pPr algn="l"/>
            <a:r>
              <a:rPr lang="en-US">
                <a:solidFill>
                  <a:schemeClr val="bg1"/>
                </a:solidFill>
              </a:rPr>
              <a:t>Presented by: Keldon Ngo</a:t>
            </a:r>
          </a:p>
        </p:txBody>
      </p:sp>
      <p:pic>
        <p:nvPicPr>
          <p:cNvPr id="4" name="Picture 3" descr="A diagram of a power supply system&#10;&#10;Description automatically generated">
            <a:extLst>
              <a:ext uri="{FF2B5EF4-FFF2-40B4-BE49-F238E27FC236}">
                <a16:creationId xmlns:a16="http://schemas.microsoft.com/office/drawing/2014/main" id="{756336EC-3C27-4DE8-15BE-AC5B0C3A6CDD}"/>
              </a:ext>
            </a:extLst>
          </p:cNvPr>
          <p:cNvPicPr>
            <a:picLocks noChangeAspect="1"/>
          </p:cNvPicPr>
          <p:nvPr/>
        </p:nvPicPr>
        <p:blipFill>
          <a:blip r:embed="rId5"/>
          <a:stretch>
            <a:fillRect/>
          </a:stretch>
        </p:blipFill>
        <p:spPr>
          <a:xfrm>
            <a:off x="1020792" y="2046630"/>
            <a:ext cx="9259020" cy="3914929"/>
          </a:xfrm>
          <a:prstGeom prst="rect">
            <a:avLst/>
          </a:prstGeom>
        </p:spPr>
      </p:pic>
    </p:spTree>
    <p:extLst>
      <p:ext uri="{BB962C8B-B14F-4D97-AF65-F5344CB8AC3E}">
        <p14:creationId xmlns:p14="http://schemas.microsoft.com/office/powerpoint/2010/main" val="40691886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D2D53-6B27-530F-C2CD-9E6DF01AF1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21E5B7-DDE1-B3B4-DAA4-12D0E7C5347A}"/>
              </a:ext>
            </a:extLst>
          </p:cNvPr>
          <p:cNvSpPr>
            <a:spLocks noGrp="1"/>
          </p:cNvSpPr>
          <p:nvPr>
            <p:ph type="title"/>
          </p:nvPr>
        </p:nvSpPr>
        <p:spPr>
          <a:xfrm>
            <a:off x="401165" y="531347"/>
            <a:ext cx="10515600" cy="1325563"/>
          </a:xfrm>
        </p:spPr>
        <p:txBody>
          <a:bodyPr>
            <a:normAutofit/>
          </a:bodyPr>
          <a:lstStyle/>
          <a:p>
            <a:r>
              <a:rPr lang="en-US" sz="3200"/>
              <a:t>Engineering Analysis: DC Geared Motor</a:t>
            </a:r>
          </a:p>
        </p:txBody>
      </p:sp>
      <p:pic>
        <p:nvPicPr>
          <p:cNvPr id="6" name="Picture 5" descr="A blue and black stripe&#10;&#10;Description automatically generated">
            <a:extLst>
              <a:ext uri="{FF2B5EF4-FFF2-40B4-BE49-F238E27FC236}">
                <a16:creationId xmlns:a16="http://schemas.microsoft.com/office/drawing/2014/main" id="{763A4A16-6804-A9C6-2F25-2FC1AA63B991}"/>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7A9DA818-7D38-777B-4A85-D64523AEAE3F}"/>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8D9E395E-E50A-37A3-E932-62AE145EBE2D}"/>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7174BC50-8A7E-11CD-1542-CFD39F0633F2}"/>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F819F5B8-367F-4294-7EC3-B70B9D1397C5}"/>
              </a:ext>
            </a:extLst>
          </p:cNvPr>
          <p:cNvSpPr txBox="1"/>
          <p:nvPr/>
        </p:nvSpPr>
        <p:spPr>
          <a:xfrm>
            <a:off x="11678856" y="6374694"/>
            <a:ext cx="56757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#33</a:t>
            </a:r>
          </a:p>
        </p:txBody>
      </p:sp>
      <p:sp>
        <p:nvSpPr>
          <p:cNvPr id="3" name="TextBox 2">
            <a:extLst>
              <a:ext uri="{FF2B5EF4-FFF2-40B4-BE49-F238E27FC236}">
                <a16:creationId xmlns:a16="http://schemas.microsoft.com/office/drawing/2014/main" id="{67662155-4BEF-6189-BF1E-999F29149DCE}"/>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Keldon Ngo</a:t>
            </a:r>
          </a:p>
          <a:p>
            <a:pPr algn="l"/>
            <a:r>
              <a:rPr lang="en-US">
                <a:solidFill>
                  <a:schemeClr val="bg1"/>
                </a:solidFill>
              </a:rPr>
              <a:t>Presented by: Keldon Ngo</a:t>
            </a:r>
          </a:p>
        </p:txBody>
      </p:sp>
      <p:pic>
        <p:nvPicPr>
          <p:cNvPr id="10" name="Content Placeholder 9" descr="A graph of a motor current&#10;&#10;Description automatically generated">
            <a:extLst>
              <a:ext uri="{FF2B5EF4-FFF2-40B4-BE49-F238E27FC236}">
                <a16:creationId xmlns:a16="http://schemas.microsoft.com/office/drawing/2014/main" id="{0A83E709-79EF-8962-E36E-AD4B11B8FD2D}"/>
              </a:ext>
            </a:extLst>
          </p:cNvPr>
          <p:cNvPicPr>
            <a:picLocks noGrp="1" noChangeAspect="1"/>
          </p:cNvPicPr>
          <p:nvPr>
            <p:ph idx="1"/>
          </p:nvPr>
        </p:nvPicPr>
        <p:blipFill>
          <a:blip r:embed="rId5"/>
          <a:stretch>
            <a:fillRect/>
          </a:stretch>
        </p:blipFill>
        <p:spPr>
          <a:xfrm>
            <a:off x="306237" y="1423611"/>
            <a:ext cx="10515600" cy="2279894"/>
          </a:xfrm>
        </p:spPr>
      </p:pic>
      <p:pic>
        <p:nvPicPr>
          <p:cNvPr id="12" name="Picture 11" descr="A graph of a speed&#10;&#10;Description automatically generated">
            <a:extLst>
              <a:ext uri="{FF2B5EF4-FFF2-40B4-BE49-F238E27FC236}">
                <a16:creationId xmlns:a16="http://schemas.microsoft.com/office/drawing/2014/main" id="{D5731F2C-C7C0-BDC8-DA27-8D8DF2FF95C8}"/>
              </a:ext>
            </a:extLst>
          </p:cNvPr>
          <p:cNvPicPr>
            <a:picLocks noChangeAspect="1"/>
          </p:cNvPicPr>
          <p:nvPr/>
        </p:nvPicPr>
        <p:blipFill>
          <a:blip r:embed="rId6"/>
          <a:stretch>
            <a:fillRect/>
          </a:stretch>
        </p:blipFill>
        <p:spPr>
          <a:xfrm>
            <a:off x="301925" y="3706573"/>
            <a:ext cx="10725510" cy="2550363"/>
          </a:xfrm>
          <a:prstGeom prst="rect">
            <a:avLst/>
          </a:prstGeom>
        </p:spPr>
      </p:pic>
    </p:spTree>
    <p:extLst>
      <p:ext uri="{BB962C8B-B14F-4D97-AF65-F5344CB8AC3E}">
        <p14:creationId xmlns:p14="http://schemas.microsoft.com/office/powerpoint/2010/main" val="1387937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01CB1-9FC7-F08D-FC7D-D78C1FA1FB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278A11-0C97-ABBC-6F5A-BDFE30BA3BB8}"/>
              </a:ext>
            </a:extLst>
          </p:cNvPr>
          <p:cNvSpPr>
            <a:spLocks noGrp="1"/>
          </p:cNvSpPr>
          <p:nvPr>
            <p:ph type="title"/>
          </p:nvPr>
        </p:nvSpPr>
        <p:spPr>
          <a:xfrm>
            <a:off x="401165" y="977045"/>
            <a:ext cx="10515600" cy="1325563"/>
          </a:xfrm>
        </p:spPr>
        <p:txBody>
          <a:bodyPr>
            <a:normAutofit/>
          </a:bodyPr>
          <a:lstStyle/>
          <a:p>
            <a:r>
              <a:rPr lang="en-US" sz="3200"/>
              <a:t>Engineering Analysis: Overall Circuit</a:t>
            </a:r>
          </a:p>
        </p:txBody>
      </p:sp>
      <p:pic>
        <p:nvPicPr>
          <p:cNvPr id="6" name="Picture 5" descr="A blue and black stripe&#10;&#10;Description automatically generated">
            <a:extLst>
              <a:ext uri="{FF2B5EF4-FFF2-40B4-BE49-F238E27FC236}">
                <a16:creationId xmlns:a16="http://schemas.microsoft.com/office/drawing/2014/main" id="{6BD9C347-5EC2-E3BD-9D25-1A8CB5BA6E9D}"/>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48B85762-1795-9D35-AEDE-49709D140F74}"/>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8322DEBF-8AC4-AD41-D8BB-D04AF12C9E14}"/>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7A2C033B-A760-FEE1-7A0D-422BC80DDC2F}"/>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236B1BF6-CF01-721C-7281-BB38ACAD6558}"/>
              </a:ext>
            </a:extLst>
          </p:cNvPr>
          <p:cNvSpPr txBox="1"/>
          <p:nvPr/>
        </p:nvSpPr>
        <p:spPr>
          <a:xfrm>
            <a:off x="11691257" y="6374694"/>
            <a:ext cx="5551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#34</a:t>
            </a:r>
          </a:p>
        </p:txBody>
      </p:sp>
      <p:pic>
        <p:nvPicPr>
          <p:cNvPr id="4" name="Content Placeholder 3" descr="A table of numbers and a number&#10;&#10;Description automatically generated">
            <a:extLst>
              <a:ext uri="{FF2B5EF4-FFF2-40B4-BE49-F238E27FC236}">
                <a16:creationId xmlns:a16="http://schemas.microsoft.com/office/drawing/2014/main" id="{9D8583FB-4CEF-8825-1778-947D82DD4DD7}"/>
              </a:ext>
            </a:extLst>
          </p:cNvPr>
          <p:cNvPicPr>
            <a:picLocks noGrp="1" noChangeAspect="1"/>
          </p:cNvPicPr>
          <p:nvPr>
            <p:ph idx="1"/>
          </p:nvPr>
        </p:nvPicPr>
        <p:blipFill>
          <a:blip r:embed="rId5"/>
          <a:stretch>
            <a:fillRect/>
          </a:stretch>
        </p:blipFill>
        <p:spPr>
          <a:xfrm>
            <a:off x="1707700" y="2305595"/>
            <a:ext cx="2686050" cy="3667125"/>
          </a:xfrm>
          <a:ln w="19050">
            <a:solidFill>
              <a:schemeClr val="tx1"/>
            </a:solidFill>
          </a:ln>
        </p:spPr>
      </p:pic>
      <p:sp>
        <p:nvSpPr>
          <p:cNvPr id="3" name="TextBox 2">
            <a:extLst>
              <a:ext uri="{FF2B5EF4-FFF2-40B4-BE49-F238E27FC236}">
                <a16:creationId xmlns:a16="http://schemas.microsoft.com/office/drawing/2014/main" id="{8718EB9F-8592-8605-D56D-A3182A307778}"/>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Kenny Bui</a:t>
            </a:r>
          </a:p>
          <a:p>
            <a:pPr algn="l"/>
            <a:r>
              <a:rPr lang="en-US">
                <a:solidFill>
                  <a:schemeClr val="bg1"/>
                </a:solidFill>
              </a:rPr>
              <a:t>Presented by: Kenny Bui</a:t>
            </a:r>
          </a:p>
        </p:txBody>
      </p:sp>
      <p:sp>
        <p:nvSpPr>
          <p:cNvPr id="7" name="TextBox 6">
            <a:extLst>
              <a:ext uri="{FF2B5EF4-FFF2-40B4-BE49-F238E27FC236}">
                <a16:creationId xmlns:a16="http://schemas.microsoft.com/office/drawing/2014/main" id="{390D683D-C831-6AC1-AD29-4CAD8CF73557}"/>
              </a:ext>
            </a:extLst>
          </p:cNvPr>
          <p:cNvSpPr txBox="1"/>
          <p:nvPr/>
        </p:nvSpPr>
        <p:spPr>
          <a:xfrm>
            <a:off x="1628590" y="1999937"/>
            <a:ext cx="30895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Original Circuit Load Analysis</a:t>
            </a:r>
          </a:p>
        </p:txBody>
      </p:sp>
      <p:sp>
        <p:nvSpPr>
          <p:cNvPr id="9" name="TextBox 8">
            <a:extLst>
              <a:ext uri="{FF2B5EF4-FFF2-40B4-BE49-F238E27FC236}">
                <a16:creationId xmlns:a16="http://schemas.microsoft.com/office/drawing/2014/main" id="{A6D167FF-EAF3-2D30-1E83-85EEAAFEDAEB}"/>
              </a:ext>
            </a:extLst>
          </p:cNvPr>
          <p:cNvSpPr txBox="1"/>
          <p:nvPr/>
        </p:nvSpPr>
        <p:spPr>
          <a:xfrm>
            <a:off x="1272346" y="5978918"/>
            <a:ext cx="4322618"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t>*Load Calculation Conducted by Previous Group*</a:t>
            </a:r>
          </a:p>
        </p:txBody>
      </p:sp>
      <p:sp>
        <p:nvSpPr>
          <p:cNvPr id="11" name="TextBox 10">
            <a:extLst>
              <a:ext uri="{FF2B5EF4-FFF2-40B4-BE49-F238E27FC236}">
                <a16:creationId xmlns:a16="http://schemas.microsoft.com/office/drawing/2014/main" id="{50B218C3-9ADA-72D5-8CAD-5A3A29554F66}"/>
              </a:ext>
            </a:extLst>
          </p:cNvPr>
          <p:cNvSpPr txBox="1"/>
          <p:nvPr/>
        </p:nvSpPr>
        <p:spPr>
          <a:xfrm>
            <a:off x="6622926" y="2314390"/>
            <a:ext cx="39624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a:t>Additional Circuit Load Analysis</a:t>
            </a:r>
          </a:p>
        </p:txBody>
      </p:sp>
      <p:pic>
        <p:nvPicPr>
          <p:cNvPr id="12" name="Picture 11" descr="A screenshot of a table&#10;&#10;Description automatically generated">
            <a:extLst>
              <a:ext uri="{FF2B5EF4-FFF2-40B4-BE49-F238E27FC236}">
                <a16:creationId xmlns:a16="http://schemas.microsoft.com/office/drawing/2014/main" id="{21C58FD5-DCAD-B3CC-5BBB-0B8F1CEE1B5D}"/>
              </a:ext>
            </a:extLst>
          </p:cNvPr>
          <p:cNvPicPr>
            <a:picLocks noChangeAspect="1"/>
          </p:cNvPicPr>
          <p:nvPr/>
        </p:nvPicPr>
        <p:blipFill>
          <a:blip r:embed="rId6"/>
          <a:stretch>
            <a:fillRect/>
          </a:stretch>
        </p:blipFill>
        <p:spPr>
          <a:xfrm>
            <a:off x="6682802" y="2627963"/>
            <a:ext cx="3848100" cy="1714500"/>
          </a:xfrm>
          <a:prstGeom prst="rect">
            <a:avLst/>
          </a:prstGeom>
        </p:spPr>
      </p:pic>
    </p:spTree>
    <p:extLst>
      <p:ext uri="{BB962C8B-B14F-4D97-AF65-F5344CB8AC3E}">
        <p14:creationId xmlns:p14="http://schemas.microsoft.com/office/powerpoint/2010/main" val="910056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FBAA6A-1C7E-2247-C399-02586F171E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5CA491-4C32-E973-C8AA-5F363389CE88}"/>
              </a:ext>
            </a:extLst>
          </p:cNvPr>
          <p:cNvSpPr>
            <a:spLocks noGrp="1"/>
          </p:cNvSpPr>
          <p:nvPr>
            <p:ph type="title"/>
          </p:nvPr>
        </p:nvSpPr>
        <p:spPr>
          <a:xfrm>
            <a:off x="401165" y="977045"/>
            <a:ext cx="10515600" cy="1325563"/>
          </a:xfrm>
        </p:spPr>
        <p:txBody>
          <a:bodyPr>
            <a:normAutofit/>
          </a:bodyPr>
          <a:lstStyle/>
          <a:p>
            <a:r>
              <a:rPr lang="en-US" sz="3200"/>
              <a:t>Engineering Analysis: Overall Circuit</a:t>
            </a:r>
          </a:p>
        </p:txBody>
      </p:sp>
      <p:pic>
        <p:nvPicPr>
          <p:cNvPr id="6" name="Picture 5" descr="A blue and black stripe&#10;&#10;Description automatically generated">
            <a:extLst>
              <a:ext uri="{FF2B5EF4-FFF2-40B4-BE49-F238E27FC236}">
                <a16:creationId xmlns:a16="http://schemas.microsoft.com/office/drawing/2014/main" id="{C9452957-763C-1CDC-DF6C-2C39B217FB13}"/>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EB3DF03E-D481-DEC2-72FA-FABE1ADED94C}"/>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3533E516-79E9-9882-CC7A-05CDDA43CD52}"/>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56949892-BF0F-3531-FCF3-F8BBDBCDE114}"/>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BB40EC7D-593D-AF33-D840-B53032ABD371}"/>
              </a:ext>
            </a:extLst>
          </p:cNvPr>
          <p:cNvSpPr txBox="1"/>
          <p:nvPr/>
        </p:nvSpPr>
        <p:spPr>
          <a:xfrm>
            <a:off x="11632557" y="6374694"/>
            <a:ext cx="6138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#35</a:t>
            </a:r>
          </a:p>
        </p:txBody>
      </p:sp>
      <p:sp>
        <p:nvSpPr>
          <p:cNvPr id="3" name="TextBox 2">
            <a:extLst>
              <a:ext uri="{FF2B5EF4-FFF2-40B4-BE49-F238E27FC236}">
                <a16:creationId xmlns:a16="http://schemas.microsoft.com/office/drawing/2014/main" id="{87FED632-D119-0604-653E-C4D4B123FDBC}"/>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Kenny Bui</a:t>
            </a:r>
          </a:p>
          <a:p>
            <a:pPr algn="l"/>
            <a:r>
              <a:rPr lang="en-US">
                <a:solidFill>
                  <a:schemeClr val="bg1"/>
                </a:solidFill>
              </a:rPr>
              <a:t>Presented by: Kenny Bui</a:t>
            </a:r>
          </a:p>
        </p:txBody>
      </p:sp>
      <p:pic>
        <p:nvPicPr>
          <p:cNvPr id="9" name="Picture 8" descr="A graph on a white sheet&#10;&#10;Description automatically generated">
            <a:extLst>
              <a:ext uri="{FF2B5EF4-FFF2-40B4-BE49-F238E27FC236}">
                <a16:creationId xmlns:a16="http://schemas.microsoft.com/office/drawing/2014/main" id="{147495A2-ABDE-1DC8-FCFC-813707743B8B}"/>
              </a:ext>
            </a:extLst>
          </p:cNvPr>
          <p:cNvPicPr>
            <a:picLocks noChangeAspect="1"/>
          </p:cNvPicPr>
          <p:nvPr/>
        </p:nvPicPr>
        <p:blipFill>
          <a:blip r:embed="rId5"/>
          <a:stretch>
            <a:fillRect/>
          </a:stretch>
        </p:blipFill>
        <p:spPr>
          <a:xfrm>
            <a:off x="6096000" y="1905000"/>
            <a:ext cx="5375564" cy="4038600"/>
          </a:xfrm>
          <a:prstGeom prst="rect">
            <a:avLst/>
          </a:prstGeom>
        </p:spPr>
      </p:pic>
      <p:pic>
        <p:nvPicPr>
          <p:cNvPr id="12" name="Content Placeholder 11" descr="A diagram of a circuit&#10;&#10;Description automatically generated">
            <a:extLst>
              <a:ext uri="{FF2B5EF4-FFF2-40B4-BE49-F238E27FC236}">
                <a16:creationId xmlns:a16="http://schemas.microsoft.com/office/drawing/2014/main" id="{A7E5BCDB-ED50-90F3-718B-48886B25D0EC}"/>
              </a:ext>
            </a:extLst>
          </p:cNvPr>
          <p:cNvPicPr>
            <a:picLocks noGrp="1" noChangeAspect="1"/>
          </p:cNvPicPr>
          <p:nvPr>
            <p:ph idx="1"/>
          </p:nvPr>
        </p:nvPicPr>
        <p:blipFill>
          <a:blip r:embed="rId6"/>
          <a:stretch>
            <a:fillRect/>
          </a:stretch>
        </p:blipFill>
        <p:spPr>
          <a:xfrm>
            <a:off x="837406" y="1901825"/>
            <a:ext cx="4601298" cy="4351338"/>
          </a:xfrm>
        </p:spPr>
      </p:pic>
    </p:spTree>
    <p:extLst>
      <p:ext uri="{BB962C8B-B14F-4D97-AF65-F5344CB8AC3E}">
        <p14:creationId xmlns:p14="http://schemas.microsoft.com/office/powerpoint/2010/main" val="34085311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A65496-63F1-9912-29A9-9BAFB3085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54D0BD-F597-E290-B3FD-E418BC72CF09}"/>
              </a:ext>
            </a:extLst>
          </p:cNvPr>
          <p:cNvSpPr>
            <a:spLocks noGrp="1"/>
          </p:cNvSpPr>
          <p:nvPr>
            <p:ph type="title"/>
          </p:nvPr>
        </p:nvSpPr>
        <p:spPr>
          <a:xfrm>
            <a:off x="-194" y="761824"/>
            <a:ext cx="10515600" cy="1325563"/>
          </a:xfrm>
        </p:spPr>
        <p:txBody>
          <a:bodyPr>
            <a:normAutofit/>
          </a:bodyPr>
          <a:lstStyle/>
          <a:p>
            <a:r>
              <a:rPr lang="en-US" sz="3200"/>
              <a:t>Component Evaluation: Solar Panel</a:t>
            </a:r>
          </a:p>
        </p:txBody>
      </p:sp>
      <p:pic>
        <p:nvPicPr>
          <p:cNvPr id="6" name="Picture 5" descr="A blue and black stripe&#10;&#10;Description automatically generated">
            <a:extLst>
              <a:ext uri="{FF2B5EF4-FFF2-40B4-BE49-F238E27FC236}">
                <a16:creationId xmlns:a16="http://schemas.microsoft.com/office/drawing/2014/main" id="{E41DC376-64A6-E10A-D9A6-C73D71B0F0F0}"/>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1AC8A199-2EC8-1A65-E0F2-B058C4BC7979}"/>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EF461F10-9DDC-FF3C-6197-7A368751486F}"/>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D22FDFE6-065C-793C-965A-461A941BF059}"/>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337E4B14-7B83-A97E-35FB-11BA76BD9F71}"/>
              </a:ext>
            </a:extLst>
          </p:cNvPr>
          <p:cNvSpPr txBox="1"/>
          <p:nvPr/>
        </p:nvSpPr>
        <p:spPr>
          <a:xfrm>
            <a:off x="11647714" y="6374694"/>
            <a:ext cx="5987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#36</a:t>
            </a:r>
          </a:p>
        </p:txBody>
      </p:sp>
      <p:sp>
        <p:nvSpPr>
          <p:cNvPr id="3" name="TextBox 2">
            <a:extLst>
              <a:ext uri="{FF2B5EF4-FFF2-40B4-BE49-F238E27FC236}">
                <a16:creationId xmlns:a16="http://schemas.microsoft.com/office/drawing/2014/main" id="{7754C799-8B48-B5E3-B9A2-C8993A64D0D6}"/>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Keldon Ngo</a:t>
            </a:r>
          </a:p>
          <a:p>
            <a:pPr algn="l"/>
            <a:r>
              <a:rPr lang="en-US">
                <a:solidFill>
                  <a:schemeClr val="bg1"/>
                </a:solidFill>
              </a:rPr>
              <a:t>Presented by: Keldon Ngo</a:t>
            </a:r>
          </a:p>
        </p:txBody>
      </p:sp>
      <p:graphicFrame>
        <p:nvGraphicFramePr>
          <p:cNvPr id="4" name="Table 3">
            <a:extLst>
              <a:ext uri="{FF2B5EF4-FFF2-40B4-BE49-F238E27FC236}">
                <a16:creationId xmlns:a16="http://schemas.microsoft.com/office/drawing/2014/main" id="{E9D1D908-8C35-2522-CB55-F0640E59AE67}"/>
              </a:ext>
            </a:extLst>
          </p:cNvPr>
          <p:cNvGraphicFramePr>
            <a:graphicFrameLocks noGrp="1"/>
          </p:cNvGraphicFramePr>
          <p:nvPr>
            <p:extLst>
              <p:ext uri="{D42A27DB-BD31-4B8C-83A1-F6EECF244321}">
                <p14:modId xmlns:p14="http://schemas.microsoft.com/office/powerpoint/2010/main" val="1858676458"/>
              </p:ext>
            </p:extLst>
          </p:nvPr>
        </p:nvGraphicFramePr>
        <p:xfrm>
          <a:off x="1403350" y="1847097"/>
          <a:ext cx="9385295" cy="2990712"/>
        </p:xfrm>
        <a:graphic>
          <a:graphicData uri="http://schemas.openxmlformats.org/drawingml/2006/table">
            <a:tbl>
              <a:tblPr firstRow="1" bandRow="1">
                <a:tableStyleId>{5940675A-B579-460E-94D1-54222C63F5DA}</a:tableStyleId>
              </a:tblPr>
              <a:tblGrid>
                <a:gridCol w="1877059">
                  <a:extLst>
                    <a:ext uri="{9D8B030D-6E8A-4147-A177-3AD203B41FA5}">
                      <a16:colId xmlns:a16="http://schemas.microsoft.com/office/drawing/2014/main" val="7045477"/>
                    </a:ext>
                  </a:extLst>
                </a:gridCol>
                <a:gridCol w="1705428">
                  <a:extLst>
                    <a:ext uri="{9D8B030D-6E8A-4147-A177-3AD203B41FA5}">
                      <a16:colId xmlns:a16="http://schemas.microsoft.com/office/drawing/2014/main" val="2520381138"/>
                    </a:ext>
                  </a:extLst>
                </a:gridCol>
                <a:gridCol w="1661545">
                  <a:extLst>
                    <a:ext uri="{9D8B030D-6E8A-4147-A177-3AD203B41FA5}">
                      <a16:colId xmlns:a16="http://schemas.microsoft.com/office/drawing/2014/main" val="3056406895"/>
                    </a:ext>
                  </a:extLst>
                </a:gridCol>
                <a:gridCol w="2264204">
                  <a:extLst>
                    <a:ext uri="{9D8B030D-6E8A-4147-A177-3AD203B41FA5}">
                      <a16:colId xmlns:a16="http://schemas.microsoft.com/office/drawing/2014/main" val="2387240160"/>
                    </a:ext>
                  </a:extLst>
                </a:gridCol>
                <a:gridCol w="1877059">
                  <a:extLst>
                    <a:ext uri="{9D8B030D-6E8A-4147-A177-3AD203B41FA5}">
                      <a16:colId xmlns:a16="http://schemas.microsoft.com/office/drawing/2014/main" val="3784926365"/>
                    </a:ext>
                  </a:extLst>
                </a:gridCol>
              </a:tblGrid>
              <a:tr h="401327">
                <a:tc gridSpan="2">
                  <a:txBody>
                    <a:bodyPr/>
                    <a:lstStyle/>
                    <a:p>
                      <a:endParaRPr lang="en-US"/>
                    </a:p>
                  </a:txBody>
                  <a:tcPr/>
                </a:tc>
                <a:tc hMerge="1">
                  <a:txBody>
                    <a:bodyPr/>
                    <a:lstStyle/>
                    <a:p>
                      <a:endParaRPr lang="en-US"/>
                    </a:p>
                  </a:txBody>
                  <a:tcPr/>
                </a:tc>
                <a:tc gridSpan="3">
                  <a:txBody>
                    <a:bodyPr/>
                    <a:lstStyle/>
                    <a:p>
                      <a:r>
                        <a:rPr lang="en-US"/>
                        <a:t>Concepts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6378272"/>
                  </a:ext>
                </a:extLst>
              </a:tr>
              <a:tr h="692702">
                <a:tc>
                  <a:txBody>
                    <a:bodyPr/>
                    <a:lstStyle/>
                    <a:p>
                      <a:r>
                        <a:rPr lang="en-US"/>
                        <a:t>Criterion</a:t>
                      </a:r>
                    </a:p>
                  </a:txBody>
                  <a:tcPr/>
                </a:tc>
                <a:tc>
                  <a:txBody>
                    <a:bodyPr/>
                    <a:lstStyle/>
                    <a:p>
                      <a:r>
                        <a:rPr lang="en-US"/>
                        <a:t>Weights</a:t>
                      </a:r>
                    </a:p>
                  </a:txBody>
                  <a:tcPr/>
                </a:tc>
                <a:tc>
                  <a:txBody>
                    <a:bodyPr/>
                    <a:lstStyle/>
                    <a:p>
                      <a:r>
                        <a:rPr lang="en-US"/>
                        <a:t>LG Neon</a:t>
                      </a:r>
                    </a:p>
                  </a:txBody>
                  <a:tcPr/>
                </a:tc>
                <a:tc>
                  <a:txBody>
                    <a:bodyPr/>
                    <a:lstStyle/>
                    <a:p>
                      <a:pPr lvl="0">
                        <a:buNone/>
                      </a:pPr>
                      <a:r>
                        <a:rPr lang="en-US"/>
                        <a:t>Candian Solar</a:t>
                      </a:r>
                    </a:p>
                    <a:p>
                      <a:pPr lvl="0">
                        <a:buNone/>
                      </a:pPr>
                      <a:r>
                        <a:rPr lang="en-US"/>
                        <a:t>TOPHiKu6</a:t>
                      </a:r>
                    </a:p>
                  </a:txBody>
                  <a:tcPr/>
                </a:tc>
                <a:tc>
                  <a:txBody>
                    <a:bodyPr/>
                    <a:lstStyle/>
                    <a:p>
                      <a:r>
                        <a:rPr lang="en-US"/>
                        <a:t>REC Alpha</a:t>
                      </a:r>
                    </a:p>
                  </a:txBody>
                  <a:tcPr/>
                </a:tc>
                <a:extLst>
                  <a:ext uri="{0D108BD9-81ED-4DB2-BD59-A6C34878D82A}">
                    <a16:rowId xmlns:a16="http://schemas.microsoft.com/office/drawing/2014/main" val="3323897461"/>
                  </a:ext>
                </a:extLst>
              </a:tr>
              <a:tr h="401327">
                <a:tc>
                  <a:txBody>
                    <a:bodyPr/>
                    <a:lstStyle/>
                    <a:p>
                      <a:r>
                        <a:rPr lang="en-US"/>
                        <a:t>Size</a:t>
                      </a:r>
                    </a:p>
                  </a:txBody>
                  <a:tcPr/>
                </a:tc>
                <a:tc>
                  <a:txBody>
                    <a:bodyPr/>
                    <a:lstStyle/>
                    <a:p>
                      <a:r>
                        <a:rPr lang="en-US"/>
                        <a:t>40</a:t>
                      </a:r>
                    </a:p>
                  </a:txBody>
                  <a:tcPr/>
                </a:tc>
                <a:tc>
                  <a:txBody>
                    <a:bodyPr/>
                    <a:lstStyle/>
                    <a:p>
                      <a:r>
                        <a:rPr lang="en-US"/>
                        <a:t>0</a:t>
                      </a:r>
                    </a:p>
                  </a:txBody>
                  <a:tcPr/>
                </a:tc>
                <a:tc>
                  <a:txBody>
                    <a:bodyPr/>
                    <a:lstStyle/>
                    <a:p>
                      <a:r>
                        <a:rPr lang="en-US"/>
                        <a:t>0</a:t>
                      </a:r>
                    </a:p>
                  </a:txBody>
                  <a:tcPr/>
                </a:tc>
                <a:tc>
                  <a:txBody>
                    <a:bodyPr/>
                    <a:lstStyle/>
                    <a:p>
                      <a:r>
                        <a:rPr lang="en-US"/>
                        <a:t>1</a:t>
                      </a:r>
                    </a:p>
                  </a:txBody>
                  <a:tcPr/>
                </a:tc>
                <a:extLst>
                  <a:ext uri="{0D108BD9-81ED-4DB2-BD59-A6C34878D82A}">
                    <a16:rowId xmlns:a16="http://schemas.microsoft.com/office/drawing/2014/main" val="399883227"/>
                  </a:ext>
                </a:extLst>
              </a:tr>
              <a:tr h="401327">
                <a:tc>
                  <a:txBody>
                    <a:bodyPr/>
                    <a:lstStyle/>
                    <a:p>
                      <a:r>
                        <a:rPr lang="en-US"/>
                        <a:t>Efficiency</a:t>
                      </a:r>
                    </a:p>
                  </a:txBody>
                  <a:tcPr/>
                </a:tc>
                <a:tc>
                  <a:txBody>
                    <a:bodyPr/>
                    <a:lstStyle/>
                    <a:p>
                      <a:r>
                        <a:rPr lang="en-US"/>
                        <a:t>40</a:t>
                      </a:r>
                    </a:p>
                  </a:txBody>
                  <a:tcPr/>
                </a:tc>
                <a:tc>
                  <a:txBody>
                    <a:bodyPr/>
                    <a:lstStyle/>
                    <a:p>
                      <a:r>
                        <a:rPr lang="en-US"/>
                        <a:t>-1</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1988004231"/>
                  </a:ext>
                </a:extLst>
              </a:tr>
              <a:tr h="401327">
                <a:tc>
                  <a:txBody>
                    <a:bodyPr/>
                    <a:lstStyle/>
                    <a:p>
                      <a:pPr lvl="0">
                        <a:buNone/>
                      </a:pPr>
                      <a:r>
                        <a:rPr lang="en-US" sz="1800" b="0" i="0" u="none" strike="noStrike" noProof="0">
                          <a:solidFill>
                            <a:srgbClr val="000000"/>
                          </a:solidFill>
                          <a:latin typeface="Aptos"/>
                        </a:rPr>
                        <a:t>Cost</a:t>
                      </a:r>
                      <a:endParaRPr lang="en-US"/>
                    </a:p>
                  </a:txBody>
                  <a:tcPr/>
                </a:tc>
                <a:tc>
                  <a:txBody>
                    <a:bodyPr/>
                    <a:lstStyle/>
                    <a:p>
                      <a:r>
                        <a:rPr lang="en-US"/>
                        <a:t>20</a:t>
                      </a:r>
                    </a:p>
                  </a:txBody>
                  <a:tcPr/>
                </a:tc>
                <a:tc>
                  <a:txBody>
                    <a:bodyPr/>
                    <a:lstStyle/>
                    <a:p>
                      <a:r>
                        <a:rPr lang="en-US"/>
                        <a:t>0</a:t>
                      </a:r>
                    </a:p>
                  </a:txBody>
                  <a:tcPr/>
                </a:tc>
                <a:tc>
                  <a:txBody>
                    <a:bodyPr/>
                    <a:lstStyle/>
                    <a:p>
                      <a:r>
                        <a:rPr lang="en-US"/>
                        <a:t>0</a:t>
                      </a:r>
                    </a:p>
                  </a:txBody>
                  <a:tcPr/>
                </a:tc>
                <a:tc>
                  <a:txBody>
                    <a:bodyPr/>
                    <a:lstStyle/>
                    <a:p>
                      <a:r>
                        <a:rPr lang="en-US"/>
                        <a:t>1</a:t>
                      </a:r>
                    </a:p>
                  </a:txBody>
                  <a:tcPr/>
                </a:tc>
                <a:extLst>
                  <a:ext uri="{0D108BD9-81ED-4DB2-BD59-A6C34878D82A}">
                    <a16:rowId xmlns:a16="http://schemas.microsoft.com/office/drawing/2014/main" val="3360807615"/>
                  </a:ext>
                </a:extLst>
              </a:tr>
              <a:tr h="692702">
                <a:tc>
                  <a:txBody>
                    <a:bodyPr/>
                    <a:lstStyle/>
                    <a:p>
                      <a:r>
                        <a:rPr lang="en-US" b="1"/>
                        <a:t>Weighted Total</a:t>
                      </a:r>
                    </a:p>
                  </a:txBody>
                  <a:tcPr/>
                </a:tc>
                <a:tc>
                  <a:txBody>
                    <a:bodyPr/>
                    <a:lstStyle/>
                    <a:p>
                      <a:r>
                        <a:rPr lang="en-US"/>
                        <a:t>100</a:t>
                      </a:r>
                    </a:p>
                  </a:txBody>
                  <a:tcPr/>
                </a:tc>
                <a:tc>
                  <a:txBody>
                    <a:bodyPr/>
                    <a:lstStyle/>
                    <a:p>
                      <a:r>
                        <a:rPr lang="en-US"/>
                        <a:t>-0.4</a:t>
                      </a:r>
                    </a:p>
                  </a:txBody>
                  <a:tcPr/>
                </a:tc>
                <a:tc>
                  <a:txBody>
                    <a:bodyPr/>
                    <a:lstStyle/>
                    <a:p>
                      <a:r>
                        <a:rPr lang="en-US"/>
                        <a:t>0.4</a:t>
                      </a:r>
                    </a:p>
                  </a:txBody>
                  <a:tcPr/>
                </a:tc>
                <a:tc>
                  <a:txBody>
                    <a:bodyPr/>
                    <a:lstStyle/>
                    <a:p>
                      <a:r>
                        <a:rPr lang="en-US">
                          <a:highlight>
                            <a:srgbClr val="FFFF00"/>
                          </a:highlight>
                        </a:rPr>
                        <a:t>1</a:t>
                      </a:r>
                    </a:p>
                  </a:txBody>
                  <a:tcPr>
                    <a:solidFill>
                      <a:srgbClr val="FFFF00"/>
                    </a:solidFill>
                  </a:tcPr>
                </a:tc>
                <a:extLst>
                  <a:ext uri="{0D108BD9-81ED-4DB2-BD59-A6C34878D82A}">
                    <a16:rowId xmlns:a16="http://schemas.microsoft.com/office/drawing/2014/main" val="1666836075"/>
                  </a:ext>
                </a:extLst>
              </a:tr>
            </a:tbl>
          </a:graphicData>
        </a:graphic>
      </p:graphicFrame>
    </p:spTree>
    <p:extLst>
      <p:ext uri="{BB962C8B-B14F-4D97-AF65-F5344CB8AC3E}">
        <p14:creationId xmlns:p14="http://schemas.microsoft.com/office/powerpoint/2010/main" val="1329841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C429-C9F0-8555-A5B3-22AF22773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D4432-5F8D-7327-338D-9DBE82C9011D}"/>
              </a:ext>
            </a:extLst>
          </p:cNvPr>
          <p:cNvSpPr>
            <a:spLocks noGrp="1"/>
          </p:cNvSpPr>
          <p:nvPr>
            <p:ph type="title"/>
          </p:nvPr>
        </p:nvSpPr>
        <p:spPr>
          <a:xfrm>
            <a:off x="-194" y="761824"/>
            <a:ext cx="10515600" cy="1325563"/>
          </a:xfrm>
        </p:spPr>
        <p:txBody>
          <a:bodyPr>
            <a:normAutofit/>
          </a:bodyPr>
          <a:lstStyle/>
          <a:p>
            <a:r>
              <a:rPr lang="en-US" sz="3200"/>
              <a:t>Component Selection: Solar Panel</a:t>
            </a:r>
          </a:p>
        </p:txBody>
      </p:sp>
      <p:pic>
        <p:nvPicPr>
          <p:cNvPr id="6" name="Picture 5" descr="A blue and black stripe&#10;&#10;Description automatically generated">
            <a:extLst>
              <a:ext uri="{FF2B5EF4-FFF2-40B4-BE49-F238E27FC236}">
                <a16:creationId xmlns:a16="http://schemas.microsoft.com/office/drawing/2014/main" id="{53127116-A81F-F788-3D7D-8901AE7DBC67}"/>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86F30F18-FAA5-0A06-CCD7-56DA10F6F437}"/>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29E35EEA-D305-4C45-2D65-989A95E47103}"/>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AAF31F27-5465-C473-DE4F-FDC6C457D11A}"/>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26FB8989-1302-2329-2A6C-9AC613FE8BB9}"/>
              </a:ext>
            </a:extLst>
          </p:cNvPr>
          <p:cNvSpPr txBox="1"/>
          <p:nvPr/>
        </p:nvSpPr>
        <p:spPr>
          <a:xfrm>
            <a:off x="11703684" y="6376323"/>
            <a:ext cx="6298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#37</a:t>
            </a:r>
          </a:p>
        </p:txBody>
      </p:sp>
      <p:sp>
        <p:nvSpPr>
          <p:cNvPr id="3" name="TextBox 2">
            <a:extLst>
              <a:ext uri="{FF2B5EF4-FFF2-40B4-BE49-F238E27FC236}">
                <a16:creationId xmlns:a16="http://schemas.microsoft.com/office/drawing/2014/main" id="{D30B3A93-72E2-68CF-403C-7D88B03E05E0}"/>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Keldon Ngo</a:t>
            </a:r>
          </a:p>
        </p:txBody>
      </p:sp>
      <p:sp>
        <p:nvSpPr>
          <p:cNvPr id="7" name="TextBox 6">
            <a:extLst>
              <a:ext uri="{FF2B5EF4-FFF2-40B4-BE49-F238E27FC236}">
                <a16:creationId xmlns:a16="http://schemas.microsoft.com/office/drawing/2014/main" id="{3B14D779-517A-722B-CD19-4C656392B1F8}"/>
              </a:ext>
            </a:extLst>
          </p:cNvPr>
          <p:cNvSpPr txBox="1"/>
          <p:nvPr/>
        </p:nvSpPr>
        <p:spPr>
          <a:xfrm>
            <a:off x="381001" y="1809590"/>
            <a:ext cx="4512424" cy="461665"/>
          </a:xfrm>
          <a:prstGeom prst="rect">
            <a:avLst/>
          </a:prstGeom>
          <a:noFill/>
        </p:spPr>
        <p:txBody>
          <a:bodyPr wrap="square">
            <a:spAutoFit/>
          </a:bodyPr>
          <a:lstStyle/>
          <a:p>
            <a:r>
              <a:rPr lang="en-US" sz="2400"/>
              <a:t>REC Pure-RX Solar Panel</a:t>
            </a:r>
          </a:p>
        </p:txBody>
      </p:sp>
      <p:graphicFrame>
        <p:nvGraphicFramePr>
          <p:cNvPr id="9" name="Table 8">
            <a:extLst>
              <a:ext uri="{FF2B5EF4-FFF2-40B4-BE49-F238E27FC236}">
                <a16:creationId xmlns:a16="http://schemas.microsoft.com/office/drawing/2014/main" id="{512F5672-EA97-1361-7228-E7F9F41956F2}"/>
              </a:ext>
            </a:extLst>
          </p:cNvPr>
          <p:cNvGraphicFramePr>
            <a:graphicFrameLocks noGrp="1"/>
          </p:cNvGraphicFramePr>
          <p:nvPr>
            <p:extLst>
              <p:ext uri="{D42A27DB-BD31-4B8C-83A1-F6EECF244321}">
                <p14:modId xmlns:p14="http://schemas.microsoft.com/office/powerpoint/2010/main" val="2838087875"/>
              </p:ext>
            </p:extLst>
          </p:nvPr>
        </p:nvGraphicFramePr>
        <p:xfrm>
          <a:off x="575401" y="2390657"/>
          <a:ext cx="6607696" cy="2350529"/>
        </p:xfrm>
        <a:graphic>
          <a:graphicData uri="http://schemas.openxmlformats.org/drawingml/2006/table">
            <a:tbl>
              <a:tblPr>
                <a:tableStyleId>{5C22544A-7EE6-4342-B048-85BDC9FD1C3A}</a:tableStyleId>
              </a:tblPr>
              <a:tblGrid>
                <a:gridCol w="3791552">
                  <a:extLst>
                    <a:ext uri="{9D8B030D-6E8A-4147-A177-3AD203B41FA5}">
                      <a16:colId xmlns:a16="http://schemas.microsoft.com/office/drawing/2014/main" val="2895114882"/>
                    </a:ext>
                  </a:extLst>
                </a:gridCol>
                <a:gridCol w="2816144">
                  <a:extLst>
                    <a:ext uri="{9D8B030D-6E8A-4147-A177-3AD203B41FA5}">
                      <a16:colId xmlns:a16="http://schemas.microsoft.com/office/drawing/2014/main" val="2861194465"/>
                    </a:ext>
                  </a:extLst>
                </a:gridCol>
              </a:tblGrid>
              <a:tr h="0">
                <a:tc>
                  <a:txBody>
                    <a:bodyPr/>
                    <a:lstStyle/>
                    <a:p>
                      <a:r>
                        <a:rPr lang="en-US" sz="2400"/>
                        <a:t>Power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i="0">
                          <a:latin typeface="+mj-lt"/>
                        </a:rPr>
                        <a:t>450 W</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222612"/>
                  </a:ext>
                </a:extLst>
              </a:tr>
              <a:tr h="370840">
                <a:tc>
                  <a:txBody>
                    <a:bodyPr/>
                    <a:lstStyle/>
                    <a:p>
                      <a:r>
                        <a:rPr lang="en-US" sz="2400"/>
                        <a:t>Efficiency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i="0">
                          <a:latin typeface="+mj-lt"/>
                        </a:rPr>
                        <a:t>21.6%</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8158514"/>
                  </a:ext>
                </a:extLst>
              </a:tr>
              <a:tr h="370840">
                <a:tc>
                  <a:txBody>
                    <a:bodyPr/>
                    <a:lstStyle/>
                    <a:p>
                      <a:r>
                        <a:rPr lang="en-US" sz="2400"/>
                        <a:t>Power Density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i="0">
                          <a:latin typeface="+mj-lt"/>
                        </a:rPr>
                        <a:t>20.1 </a:t>
                      </a:r>
                      <a:r>
                        <a:rPr lang="en-US" sz="2400" b="0" i="0">
                          <a:latin typeface="+mj-lt"/>
                        </a:rPr>
                        <a:t>W/m^2</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41785"/>
                  </a:ext>
                </a:extLst>
              </a:tr>
              <a:tr h="370840">
                <a:tc>
                  <a:txBody>
                    <a:bodyPr/>
                    <a:lstStyle/>
                    <a:p>
                      <a:r>
                        <a:rPr lang="en-US" sz="2400"/>
                        <a:t>Nominal Power Voltage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i="0">
                          <a:latin typeface="+mj-lt"/>
                        </a:rPr>
                        <a:t>54.3 V</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4901074"/>
                  </a:ext>
                </a:extLst>
              </a:tr>
              <a:tr h="521729">
                <a:tc>
                  <a:txBody>
                    <a:bodyPr/>
                    <a:lstStyle/>
                    <a:p>
                      <a:r>
                        <a:rPr lang="en-US" sz="2400"/>
                        <a:t>Nominal Power Current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i="0">
                          <a:latin typeface="+mj-lt"/>
                        </a:rPr>
                        <a:t>8.29 </a:t>
                      </a:r>
                      <a:r>
                        <a:rPr lang="en-US" sz="2400" b="0" i="0">
                          <a:latin typeface="+mj-lt"/>
                        </a:rPr>
                        <a:t>A</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8917208"/>
                  </a:ext>
                </a:extLst>
              </a:tr>
            </a:tbl>
          </a:graphicData>
        </a:graphic>
      </p:graphicFrame>
      <p:pic>
        <p:nvPicPr>
          <p:cNvPr id="17" name="Picture 16">
            <a:extLst>
              <a:ext uri="{FF2B5EF4-FFF2-40B4-BE49-F238E27FC236}">
                <a16:creationId xmlns:a16="http://schemas.microsoft.com/office/drawing/2014/main" id="{EF21D75F-9DC7-294C-BF9A-3F0AA88A03DC}"/>
              </a:ext>
            </a:extLst>
          </p:cNvPr>
          <p:cNvPicPr>
            <a:picLocks noChangeAspect="1"/>
          </p:cNvPicPr>
          <p:nvPr/>
        </p:nvPicPr>
        <p:blipFill>
          <a:blip r:embed="rId5"/>
          <a:srcRect l="2580" t="2099" r="9188" b="1776"/>
          <a:stretch/>
        </p:blipFill>
        <p:spPr>
          <a:xfrm>
            <a:off x="8501150" y="1452315"/>
            <a:ext cx="3115449" cy="4762383"/>
          </a:xfrm>
          <a:prstGeom prst="rect">
            <a:avLst/>
          </a:prstGeom>
        </p:spPr>
      </p:pic>
    </p:spTree>
    <p:extLst>
      <p:ext uri="{BB962C8B-B14F-4D97-AF65-F5344CB8AC3E}">
        <p14:creationId xmlns:p14="http://schemas.microsoft.com/office/powerpoint/2010/main" val="3881440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C429-C9F0-8555-A5B3-22AF22773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D4432-5F8D-7327-338D-9DBE82C9011D}"/>
              </a:ext>
            </a:extLst>
          </p:cNvPr>
          <p:cNvSpPr>
            <a:spLocks noGrp="1"/>
          </p:cNvSpPr>
          <p:nvPr>
            <p:ph type="title"/>
          </p:nvPr>
        </p:nvSpPr>
        <p:spPr>
          <a:xfrm>
            <a:off x="-194" y="761824"/>
            <a:ext cx="10515600" cy="1325563"/>
          </a:xfrm>
        </p:spPr>
        <p:txBody>
          <a:bodyPr>
            <a:normAutofit/>
          </a:bodyPr>
          <a:lstStyle/>
          <a:p>
            <a:r>
              <a:rPr lang="en-US" sz="3200"/>
              <a:t>Component Selection: Solar Charge Controller</a:t>
            </a:r>
          </a:p>
        </p:txBody>
      </p:sp>
      <p:pic>
        <p:nvPicPr>
          <p:cNvPr id="6" name="Picture 5" descr="A blue and black stripe&#10;&#10;Description automatically generated">
            <a:extLst>
              <a:ext uri="{FF2B5EF4-FFF2-40B4-BE49-F238E27FC236}">
                <a16:creationId xmlns:a16="http://schemas.microsoft.com/office/drawing/2014/main" id="{53127116-A81F-F788-3D7D-8901AE7DBC67}"/>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86F30F18-FAA5-0A06-CCD7-56DA10F6F437}"/>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29E35EEA-D305-4C45-2D65-989A95E47103}"/>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AAF31F27-5465-C473-DE4F-FDC6C457D11A}"/>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26FB8989-1302-2329-2A6C-9AC613FE8BB9}"/>
              </a:ext>
            </a:extLst>
          </p:cNvPr>
          <p:cNvSpPr txBox="1"/>
          <p:nvPr/>
        </p:nvSpPr>
        <p:spPr>
          <a:xfrm>
            <a:off x="11647714" y="6374694"/>
            <a:ext cx="5987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#38</a:t>
            </a:r>
          </a:p>
        </p:txBody>
      </p:sp>
      <p:sp>
        <p:nvSpPr>
          <p:cNvPr id="3" name="TextBox 2">
            <a:extLst>
              <a:ext uri="{FF2B5EF4-FFF2-40B4-BE49-F238E27FC236}">
                <a16:creationId xmlns:a16="http://schemas.microsoft.com/office/drawing/2014/main" id="{D30B3A93-72E2-68CF-403C-7D88B03E05E0}"/>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pic>
        <p:nvPicPr>
          <p:cNvPr id="5" name="Picture 4">
            <a:extLst>
              <a:ext uri="{FF2B5EF4-FFF2-40B4-BE49-F238E27FC236}">
                <a16:creationId xmlns:a16="http://schemas.microsoft.com/office/drawing/2014/main" id="{426677C0-E8E3-4A9F-1C9C-BAAA7FF19A86}"/>
              </a:ext>
            </a:extLst>
          </p:cNvPr>
          <p:cNvPicPr>
            <a:picLocks noChangeAspect="1"/>
          </p:cNvPicPr>
          <p:nvPr/>
        </p:nvPicPr>
        <p:blipFill>
          <a:blip r:embed="rId5"/>
          <a:srcRect l="5289" t="1348" r="2991" b="1031"/>
          <a:stretch/>
        </p:blipFill>
        <p:spPr>
          <a:xfrm>
            <a:off x="8605414" y="1702007"/>
            <a:ext cx="2479148" cy="4284437"/>
          </a:xfrm>
          <a:prstGeom prst="rect">
            <a:avLst/>
          </a:prstGeom>
        </p:spPr>
      </p:pic>
      <p:graphicFrame>
        <p:nvGraphicFramePr>
          <p:cNvPr id="7" name="Table 6">
            <a:extLst>
              <a:ext uri="{FF2B5EF4-FFF2-40B4-BE49-F238E27FC236}">
                <a16:creationId xmlns:a16="http://schemas.microsoft.com/office/drawing/2014/main" id="{D863F337-EB12-BD2A-7E84-CD5602315D35}"/>
              </a:ext>
            </a:extLst>
          </p:cNvPr>
          <p:cNvGraphicFramePr>
            <a:graphicFrameLocks noGrp="1"/>
          </p:cNvGraphicFramePr>
          <p:nvPr>
            <p:extLst>
              <p:ext uri="{D42A27DB-BD31-4B8C-83A1-F6EECF244321}">
                <p14:modId xmlns:p14="http://schemas.microsoft.com/office/powerpoint/2010/main" val="3158640206"/>
              </p:ext>
            </p:extLst>
          </p:nvPr>
        </p:nvGraphicFramePr>
        <p:xfrm>
          <a:off x="575401" y="2390657"/>
          <a:ext cx="6607696" cy="2286000"/>
        </p:xfrm>
        <a:graphic>
          <a:graphicData uri="http://schemas.openxmlformats.org/drawingml/2006/table">
            <a:tbl>
              <a:tblPr>
                <a:tableStyleId>{5C22544A-7EE6-4342-B048-85BDC9FD1C3A}</a:tableStyleId>
              </a:tblPr>
              <a:tblGrid>
                <a:gridCol w="4052017">
                  <a:extLst>
                    <a:ext uri="{9D8B030D-6E8A-4147-A177-3AD203B41FA5}">
                      <a16:colId xmlns:a16="http://schemas.microsoft.com/office/drawing/2014/main" val="2895114882"/>
                    </a:ext>
                  </a:extLst>
                </a:gridCol>
                <a:gridCol w="2555679">
                  <a:extLst>
                    <a:ext uri="{9D8B030D-6E8A-4147-A177-3AD203B41FA5}">
                      <a16:colId xmlns:a16="http://schemas.microsoft.com/office/drawing/2014/main" val="2861194465"/>
                    </a:ext>
                  </a:extLst>
                </a:gridCol>
              </a:tblGrid>
              <a:tr h="370840">
                <a:tc>
                  <a:txBody>
                    <a:bodyPr/>
                    <a:lstStyle/>
                    <a:p>
                      <a:r>
                        <a:rPr lang="en-US" sz="2400"/>
                        <a:t>Operating Voltage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9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8158514"/>
                  </a:ext>
                </a:extLst>
              </a:tr>
              <a:tr h="370840">
                <a:tc>
                  <a:txBody>
                    <a:bodyPr/>
                    <a:lstStyle/>
                    <a:p>
                      <a:r>
                        <a:rPr lang="en-US" sz="2400"/>
                        <a:t>Nominal Battery Voltage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12, 24, 36, or 48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41785"/>
                  </a:ext>
                </a:extLst>
              </a:tr>
              <a:tr h="370840">
                <a:tc>
                  <a:txBody>
                    <a:bodyPr/>
                    <a:lstStyle/>
                    <a:p>
                      <a:r>
                        <a:rPr lang="en-US" sz="2400"/>
                        <a:t>Charge Rating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30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4901074"/>
                  </a:ext>
                </a:extLst>
              </a:tr>
              <a:tr h="282808">
                <a:tc>
                  <a:txBody>
                    <a:bodyPr/>
                    <a:lstStyle/>
                    <a:p>
                      <a:r>
                        <a:rPr lang="en-US" sz="2400"/>
                        <a:t>Max PV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1200 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8917208"/>
                  </a:ext>
                </a:extLst>
              </a:tr>
              <a:tr h="282808">
                <a:tc>
                  <a:txBody>
                    <a:bodyPr/>
                    <a:lstStyle/>
                    <a:p>
                      <a:r>
                        <a:rPr lang="en-US" sz="2400"/>
                        <a:t>Max PV Voc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150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2623113"/>
                  </a:ext>
                </a:extLst>
              </a:tr>
            </a:tbl>
          </a:graphicData>
        </a:graphic>
      </p:graphicFrame>
      <p:sp>
        <p:nvSpPr>
          <p:cNvPr id="9" name="TextBox 8">
            <a:extLst>
              <a:ext uri="{FF2B5EF4-FFF2-40B4-BE49-F238E27FC236}">
                <a16:creationId xmlns:a16="http://schemas.microsoft.com/office/drawing/2014/main" id="{8BA63FB5-004C-36C2-40F9-53F40550912A}"/>
              </a:ext>
            </a:extLst>
          </p:cNvPr>
          <p:cNvSpPr txBox="1"/>
          <p:nvPr/>
        </p:nvSpPr>
        <p:spPr>
          <a:xfrm>
            <a:off x="381001" y="1809590"/>
            <a:ext cx="4512424" cy="461665"/>
          </a:xfrm>
          <a:prstGeom prst="rect">
            <a:avLst/>
          </a:prstGeom>
          <a:noFill/>
        </p:spPr>
        <p:txBody>
          <a:bodyPr wrap="square">
            <a:spAutoFit/>
          </a:bodyPr>
          <a:lstStyle/>
          <a:p>
            <a:r>
              <a:rPr lang="en-US" sz="2400"/>
              <a:t>MorningStar TriStar-MPPT-30</a:t>
            </a:r>
          </a:p>
        </p:txBody>
      </p:sp>
    </p:spTree>
    <p:extLst>
      <p:ext uri="{BB962C8B-B14F-4D97-AF65-F5344CB8AC3E}">
        <p14:creationId xmlns:p14="http://schemas.microsoft.com/office/powerpoint/2010/main" val="40410440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550EE-384D-CB36-B368-13C6457758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D00972-0125-2D18-12C1-B3BA9267F73C}"/>
              </a:ext>
            </a:extLst>
          </p:cNvPr>
          <p:cNvSpPr>
            <a:spLocks noGrp="1"/>
          </p:cNvSpPr>
          <p:nvPr>
            <p:ph type="title"/>
          </p:nvPr>
        </p:nvSpPr>
        <p:spPr>
          <a:xfrm>
            <a:off x="-194" y="761824"/>
            <a:ext cx="10515600" cy="1325563"/>
          </a:xfrm>
        </p:spPr>
        <p:txBody>
          <a:bodyPr>
            <a:normAutofit/>
          </a:bodyPr>
          <a:lstStyle/>
          <a:p>
            <a:r>
              <a:rPr lang="en-US" sz="3200"/>
              <a:t>Component Selection: Mounting Rails</a:t>
            </a:r>
          </a:p>
        </p:txBody>
      </p:sp>
      <p:pic>
        <p:nvPicPr>
          <p:cNvPr id="6" name="Picture 5" descr="A blue and black stripe&#10;&#10;Description automatically generated">
            <a:extLst>
              <a:ext uri="{FF2B5EF4-FFF2-40B4-BE49-F238E27FC236}">
                <a16:creationId xmlns:a16="http://schemas.microsoft.com/office/drawing/2014/main" id="{45ED9682-7A70-6C1D-9919-1C96CC522C80}"/>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546C364B-FA1D-126B-A5DA-C45081DC567E}"/>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99035CEB-D3B1-931D-8D15-3CFE359074B2}"/>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7C94AF6E-C9A5-C66E-F45F-F810071B5C79}"/>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6F126653-4F22-F4D0-7CFF-CAD15823BF66}"/>
              </a:ext>
            </a:extLst>
          </p:cNvPr>
          <p:cNvSpPr txBox="1"/>
          <p:nvPr/>
        </p:nvSpPr>
        <p:spPr>
          <a:xfrm>
            <a:off x="11658600" y="6374694"/>
            <a:ext cx="587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#39</a:t>
            </a:r>
          </a:p>
        </p:txBody>
      </p:sp>
      <p:sp>
        <p:nvSpPr>
          <p:cNvPr id="3" name="TextBox 2">
            <a:extLst>
              <a:ext uri="{FF2B5EF4-FFF2-40B4-BE49-F238E27FC236}">
                <a16:creationId xmlns:a16="http://schemas.microsoft.com/office/drawing/2014/main" id="{33209702-72C4-9AFE-D486-625A5119D27C}"/>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pic>
        <p:nvPicPr>
          <p:cNvPr id="5" name="Picture 4">
            <a:extLst>
              <a:ext uri="{FF2B5EF4-FFF2-40B4-BE49-F238E27FC236}">
                <a16:creationId xmlns:a16="http://schemas.microsoft.com/office/drawing/2014/main" id="{2DA705D1-5993-B7D2-D9DA-2AF80DC72F35}"/>
              </a:ext>
            </a:extLst>
          </p:cNvPr>
          <p:cNvPicPr>
            <a:picLocks noChangeAspect="1"/>
          </p:cNvPicPr>
          <p:nvPr/>
        </p:nvPicPr>
        <p:blipFill>
          <a:blip r:embed="rId5"/>
          <a:srcRect l="25879" t="12026" b="16471"/>
          <a:stretch/>
        </p:blipFill>
        <p:spPr>
          <a:xfrm>
            <a:off x="8037053" y="1980294"/>
            <a:ext cx="3316650" cy="3185613"/>
          </a:xfrm>
          <a:prstGeom prst="rect">
            <a:avLst/>
          </a:prstGeom>
        </p:spPr>
      </p:pic>
      <p:sp>
        <p:nvSpPr>
          <p:cNvPr id="10" name="TextBox 9">
            <a:extLst>
              <a:ext uri="{FF2B5EF4-FFF2-40B4-BE49-F238E27FC236}">
                <a16:creationId xmlns:a16="http://schemas.microsoft.com/office/drawing/2014/main" id="{2FAABB51-5AF5-4FF0-5FDC-344C7692176C}"/>
              </a:ext>
            </a:extLst>
          </p:cNvPr>
          <p:cNvSpPr txBox="1"/>
          <p:nvPr/>
        </p:nvSpPr>
        <p:spPr>
          <a:xfrm>
            <a:off x="381001" y="1809590"/>
            <a:ext cx="4307840" cy="461665"/>
          </a:xfrm>
          <a:prstGeom prst="rect">
            <a:avLst/>
          </a:prstGeom>
          <a:noFill/>
        </p:spPr>
        <p:txBody>
          <a:bodyPr wrap="square">
            <a:spAutoFit/>
          </a:bodyPr>
          <a:lstStyle/>
          <a:p>
            <a:r>
              <a:rPr lang="en-US" sz="2400"/>
              <a:t>OpenBuilds V-Slot Linear Rail</a:t>
            </a:r>
          </a:p>
        </p:txBody>
      </p:sp>
      <p:graphicFrame>
        <p:nvGraphicFramePr>
          <p:cNvPr id="11" name="Table 10">
            <a:extLst>
              <a:ext uri="{FF2B5EF4-FFF2-40B4-BE49-F238E27FC236}">
                <a16:creationId xmlns:a16="http://schemas.microsoft.com/office/drawing/2014/main" id="{5789C5C8-8C38-4113-0D77-D5F4241CC00D}"/>
              </a:ext>
            </a:extLst>
          </p:cNvPr>
          <p:cNvGraphicFramePr>
            <a:graphicFrameLocks noGrp="1"/>
          </p:cNvGraphicFramePr>
          <p:nvPr>
            <p:extLst>
              <p:ext uri="{D42A27DB-BD31-4B8C-83A1-F6EECF244321}">
                <p14:modId xmlns:p14="http://schemas.microsoft.com/office/powerpoint/2010/main" val="1102926015"/>
              </p:ext>
            </p:extLst>
          </p:nvPr>
        </p:nvGraphicFramePr>
        <p:xfrm>
          <a:off x="575401" y="2390657"/>
          <a:ext cx="6607696" cy="1371600"/>
        </p:xfrm>
        <a:graphic>
          <a:graphicData uri="http://schemas.openxmlformats.org/drawingml/2006/table">
            <a:tbl>
              <a:tblPr>
                <a:tableStyleId>{5C22544A-7EE6-4342-B048-85BDC9FD1C3A}</a:tableStyleId>
              </a:tblPr>
              <a:tblGrid>
                <a:gridCol w="3220744">
                  <a:extLst>
                    <a:ext uri="{9D8B030D-6E8A-4147-A177-3AD203B41FA5}">
                      <a16:colId xmlns:a16="http://schemas.microsoft.com/office/drawing/2014/main" val="2895114882"/>
                    </a:ext>
                  </a:extLst>
                </a:gridCol>
                <a:gridCol w="3386952">
                  <a:extLst>
                    <a:ext uri="{9D8B030D-6E8A-4147-A177-3AD203B41FA5}">
                      <a16:colId xmlns:a16="http://schemas.microsoft.com/office/drawing/2014/main" val="2861194465"/>
                    </a:ext>
                  </a:extLst>
                </a:gridCol>
              </a:tblGrid>
              <a:tr h="0">
                <a:tc>
                  <a:txBody>
                    <a:bodyPr/>
                    <a:lstStyle/>
                    <a:p>
                      <a:r>
                        <a:rPr lang="en-US" sz="2400"/>
                        <a:t>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20x20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222612"/>
                  </a:ext>
                </a:extLst>
              </a:tr>
              <a:tr h="370840">
                <a:tc>
                  <a:txBody>
                    <a:bodyPr/>
                    <a:lstStyle/>
                    <a:p>
                      <a:r>
                        <a:rPr lang="en-US" sz="2400"/>
                        <a:t>Material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6063 T-5 Aluminum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8158514"/>
                  </a:ext>
                </a:extLst>
              </a:tr>
              <a:tr h="370840">
                <a:tc>
                  <a:txBody>
                    <a:bodyPr/>
                    <a:lstStyle/>
                    <a:p>
                      <a:r>
                        <a:rPr lang="en-US" sz="2400"/>
                        <a:t>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Cut to 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41785"/>
                  </a:ext>
                </a:extLst>
              </a:tr>
            </a:tbl>
          </a:graphicData>
        </a:graphic>
      </p:graphicFrame>
    </p:spTree>
    <p:extLst>
      <p:ext uri="{BB962C8B-B14F-4D97-AF65-F5344CB8AC3E}">
        <p14:creationId xmlns:p14="http://schemas.microsoft.com/office/powerpoint/2010/main" val="3561471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CA045-169C-3CF0-9040-6786A0850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3B449BB-E051-53BD-625D-AA1EF70D2729}"/>
              </a:ext>
            </a:extLst>
          </p:cNvPr>
          <p:cNvSpPr>
            <a:spLocks noGrp="1"/>
          </p:cNvSpPr>
          <p:nvPr>
            <p:ph type="title"/>
          </p:nvPr>
        </p:nvSpPr>
        <p:spPr>
          <a:xfrm>
            <a:off x="401165" y="977045"/>
            <a:ext cx="10515600" cy="1325563"/>
          </a:xfrm>
        </p:spPr>
        <p:txBody>
          <a:bodyPr>
            <a:normAutofit/>
          </a:bodyPr>
          <a:lstStyle/>
          <a:p>
            <a:r>
              <a:rPr lang="en-US" sz="3200"/>
              <a:t>Customers:</a:t>
            </a:r>
          </a:p>
        </p:txBody>
      </p:sp>
      <p:pic>
        <p:nvPicPr>
          <p:cNvPr id="6" name="Picture 5" descr="A blue and black stripe&#10;&#10;Description automatically generated">
            <a:extLst>
              <a:ext uri="{FF2B5EF4-FFF2-40B4-BE49-F238E27FC236}">
                <a16:creationId xmlns:a16="http://schemas.microsoft.com/office/drawing/2014/main" id="{99CBDFC2-9F0A-2C51-BA0C-8ED29A5E4DF2}"/>
              </a:ext>
            </a:extLst>
          </p:cNvPr>
          <p:cNvPicPr>
            <a:picLocks noChangeAspect="1"/>
          </p:cNvPicPr>
          <p:nvPr/>
        </p:nvPicPr>
        <p:blipFill>
          <a:blip r:embed="rId3"/>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A8106F05-8F85-E9DA-CD07-FA05B89B7D97}"/>
              </a:ext>
            </a:extLst>
          </p:cNvPr>
          <p:cNvPicPr>
            <a:picLocks noChangeAspect="1"/>
          </p:cNvPicPr>
          <p:nvPr/>
        </p:nvPicPr>
        <p:blipFill>
          <a:blip r:embed="rId4"/>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F757CF2D-599A-130F-F7E9-096134B70F5A}"/>
              </a:ext>
            </a:extLst>
          </p:cNvPr>
          <p:cNvPicPr>
            <a:picLocks noChangeAspect="1"/>
          </p:cNvPicPr>
          <p:nvPr/>
        </p:nvPicPr>
        <p:blipFill>
          <a:blip r:embed="rId5"/>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A19E1437-A95C-E16C-C721-7C06119EEBF4}"/>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A9C8BEBE-F1D8-46C0-5D8C-12655BB260A4}"/>
              </a:ext>
            </a:extLst>
          </p:cNvPr>
          <p:cNvSpPr txBox="1"/>
          <p:nvPr/>
        </p:nvSpPr>
        <p:spPr>
          <a:xfrm>
            <a:off x="11778391" y="6374694"/>
            <a:ext cx="4680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#4</a:t>
            </a:r>
          </a:p>
        </p:txBody>
      </p:sp>
      <p:sp>
        <p:nvSpPr>
          <p:cNvPr id="5" name="Content Placeholder 4">
            <a:extLst>
              <a:ext uri="{FF2B5EF4-FFF2-40B4-BE49-F238E27FC236}">
                <a16:creationId xmlns:a16="http://schemas.microsoft.com/office/drawing/2014/main" id="{1FE26870-91E8-126C-A778-9648AC1FB384}"/>
              </a:ext>
            </a:extLst>
          </p:cNvPr>
          <p:cNvSpPr>
            <a:spLocks noGrp="1"/>
          </p:cNvSpPr>
          <p:nvPr>
            <p:ph idx="1"/>
          </p:nvPr>
        </p:nvSpPr>
        <p:spPr>
          <a:xfrm>
            <a:off x="838200" y="2061511"/>
            <a:ext cx="10515600" cy="4115452"/>
          </a:xfrm>
        </p:spPr>
        <p:txBody>
          <a:bodyPr/>
          <a:lstStyle/>
          <a:p>
            <a:pPr algn="just">
              <a:lnSpc>
                <a:spcPct val="115000"/>
              </a:lnSpc>
            </a:pPr>
            <a:r>
              <a:rPr lang="en-US" sz="2400" u="sng">
                <a:effectLst/>
                <a:latin typeface="Arial" panose="020B0604020202020204" pitchFamily="34" charset="0"/>
                <a:ea typeface="Calibri" panose="020F0502020204030204" pitchFamily="34" charset="0"/>
              </a:rPr>
              <a:t>Primary</a:t>
            </a:r>
            <a:r>
              <a:rPr lang="en-US" sz="2400" u="none" strike="noStrike">
                <a:effectLst/>
                <a:latin typeface="Arial" panose="020B0604020202020204" pitchFamily="34" charset="0"/>
                <a:ea typeface="Calibri" panose="020F0502020204030204" pitchFamily="34" charset="0"/>
              </a:rPr>
              <a:t>: The LSU Electrical Engineering Department can utilize LOUIS for research, development, and educational purposes for their students.</a:t>
            </a:r>
            <a:endParaRPr lang="en-US" sz="2400" u="sng">
              <a:effectLst/>
              <a:latin typeface="Arial" panose="020B0604020202020204" pitchFamily="34" charset="0"/>
              <a:ea typeface="Calibri" panose="020F0502020204030204" pitchFamily="34" charset="0"/>
            </a:endParaRPr>
          </a:p>
          <a:p>
            <a:pPr marL="0" marR="0" algn="just">
              <a:lnSpc>
                <a:spcPct val="115000"/>
              </a:lnSpc>
            </a:pPr>
            <a:r>
              <a:rPr lang="en-US" sz="2400" u="sng">
                <a:effectLst/>
                <a:latin typeface="Arial" panose="020B0604020202020204" pitchFamily="34" charset="0"/>
                <a:ea typeface="Calibri" panose="020F0502020204030204" pitchFamily="34" charset="0"/>
              </a:rPr>
              <a:t>Secondary</a:t>
            </a:r>
            <a:r>
              <a:rPr lang="en-US" sz="2400" u="none" strike="noStrike">
                <a:effectLst/>
                <a:latin typeface="Arial" panose="020B0604020202020204" pitchFamily="34" charset="0"/>
                <a:ea typeface="Calibri" panose="020F0502020204030204" pitchFamily="34" charset="0"/>
              </a:rPr>
              <a:t>: Future senior design students can enhance LOUIS’s capabilities to learn more about the design and building process. Additionally, companies can use and adapt this technology for their own purposes.</a:t>
            </a:r>
            <a:endParaRPr lang="en-US" sz="2400" u="sng">
              <a:effectLst/>
              <a:latin typeface="Arial" panose="020B0604020202020204" pitchFamily="34" charset="0"/>
              <a:ea typeface="Calibri" panose="020F0502020204030204" pitchFamily="34" charset="0"/>
            </a:endParaRPr>
          </a:p>
          <a:p>
            <a:endParaRPr lang="en-US"/>
          </a:p>
        </p:txBody>
      </p:sp>
      <p:sp>
        <p:nvSpPr>
          <p:cNvPr id="3" name="TextBox 2">
            <a:extLst>
              <a:ext uri="{FF2B5EF4-FFF2-40B4-BE49-F238E27FC236}">
                <a16:creationId xmlns:a16="http://schemas.microsoft.com/office/drawing/2014/main" id="{7F073471-93AB-614E-807D-D0436FC3C9BE}"/>
              </a:ext>
            </a:extLst>
          </p:cNvPr>
          <p:cNvSpPr txBox="1"/>
          <p:nvPr/>
        </p:nvSpPr>
        <p:spPr>
          <a:xfrm>
            <a:off x="8785186" y="628951"/>
            <a:ext cx="344875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spTree>
    <p:extLst>
      <p:ext uri="{BB962C8B-B14F-4D97-AF65-F5344CB8AC3E}">
        <p14:creationId xmlns:p14="http://schemas.microsoft.com/office/powerpoint/2010/main" val="10313150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C429-C9F0-8555-A5B3-22AF22773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D4432-5F8D-7327-338D-9DBE82C9011D}"/>
              </a:ext>
            </a:extLst>
          </p:cNvPr>
          <p:cNvSpPr>
            <a:spLocks noGrp="1"/>
          </p:cNvSpPr>
          <p:nvPr>
            <p:ph type="title"/>
          </p:nvPr>
        </p:nvSpPr>
        <p:spPr>
          <a:xfrm>
            <a:off x="-194" y="761824"/>
            <a:ext cx="10515600" cy="1325563"/>
          </a:xfrm>
        </p:spPr>
        <p:txBody>
          <a:bodyPr>
            <a:normAutofit/>
          </a:bodyPr>
          <a:lstStyle/>
          <a:p>
            <a:r>
              <a:rPr lang="en-US" sz="3200"/>
              <a:t>Component Selection: Linear Actuators</a:t>
            </a:r>
          </a:p>
        </p:txBody>
      </p:sp>
      <p:pic>
        <p:nvPicPr>
          <p:cNvPr id="6" name="Picture 5" descr="A blue and black stripe&#10;&#10;Description automatically generated">
            <a:extLst>
              <a:ext uri="{FF2B5EF4-FFF2-40B4-BE49-F238E27FC236}">
                <a16:creationId xmlns:a16="http://schemas.microsoft.com/office/drawing/2014/main" id="{53127116-A81F-F788-3D7D-8901AE7DBC67}"/>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86F30F18-FAA5-0A06-CCD7-56DA10F6F437}"/>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29E35EEA-D305-4C45-2D65-989A95E47103}"/>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AAF31F27-5465-C473-DE4F-FDC6C457D11A}"/>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26FB8989-1302-2329-2A6C-9AC613FE8BB9}"/>
              </a:ext>
            </a:extLst>
          </p:cNvPr>
          <p:cNvSpPr txBox="1"/>
          <p:nvPr/>
        </p:nvSpPr>
        <p:spPr>
          <a:xfrm>
            <a:off x="11680371" y="6374694"/>
            <a:ext cx="566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#40</a:t>
            </a:r>
          </a:p>
        </p:txBody>
      </p:sp>
      <p:sp>
        <p:nvSpPr>
          <p:cNvPr id="3" name="TextBox 2">
            <a:extLst>
              <a:ext uri="{FF2B5EF4-FFF2-40B4-BE49-F238E27FC236}">
                <a16:creationId xmlns:a16="http://schemas.microsoft.com/office/drawing/2014/main" id="{D30B3A93-72E2-68CF-403C-7D88B03E05E0}"/>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pic>
        <p:nvPicPr>
          <p:cNvPr id="5" name="Picture 4">
            <a:extLst>
              <a:ext uri="{FF2B5EF4-FFF2-40B4-BE49-F238E27FC236}">
                <a16:creationId xmlns:a16="http://schemas.microsoft.com/office/drawing/2014/main" id="{7E69E9B8-45C6-B5E3-4CAE-9D8B498F2E61}"/>
              </a:ext>
            </a:extLst>
          </p:cNvPr>
          <p:cNvPicPr>
            <a:picLocks noChangeAspect="1"/>
          </p:cNvPicPr>
          <p:nvPr/>
        </p:nvPicPr>
        <p:blipFill>
          <a:blip r:embed="rId5"/>
          <a:srcRect l="1100" t="5511" r="1282"/>
          <a:stretch/>
        </p:blipFill>
        <p:spPr>
          <a:xfrm>
            <a:off x="7381503" y="1858532"/>
            <a:ext cx="4665566" cy="3244423"/>
          </a:xfrm>
          <a:prstGeom prst="rect">
            <a:avLst/>
          </a:prstGeom>
        </p:spPr>
      </p:pic>
      <p:graphicFrame>
        <p:nvGraphicFramePr>
          <p:cNvPr id="7" name="Table 6">
            <a:extLst>
              <a:ext uri="{FF2B5EF4-FFF2-40B4-BE49-F238E27FC236}">
                <a16:creationId xmlns:a16="http://schemas.microsoft.com/office/drawing/2014/main" id="{44788E2D-FA10-DFDA-1818-9833050BF71B}"/>
              </a:ext>
            </a:extLst>
          </p:cNvPr>
          <p:cNvGraphicFramePr>
            <a:graphicFrameLocks noGrp="1"/>
          </p:cNvGraphicFramePr>
          <p:nvPr>
            <p:extLst>
              <p:ext uri="{D42A27DB-BD31-4B8C-83A1-F6EECF244321}">
                <p14:modId xmlns:p14="http://schemas.microsoft.com/office/powerpoint/2010/main" val="2914291111"/>
              </p:ext>
            </p:extLst>
          </p:nvPr>
        </p:nvGraphicFramePr>
        <p:xfrm>
          <a:off x="575401" y="2390657"/>
          <a:ext cx="6607696" cy="2286000"/>
        </p:xfrm>
        <a:graphic>
          <a:graphicData uri="http://schemas.openxmlformats.org/drawingml/2006/table">
            <a:tbl>
              <a:tblPr>
                <a:tableStyleId>{5C22544A-7EE6-4342-B048-85BDC9FD1C3A}</a:tableStyleId>
              </a:tblPr>
              <a:tblGrid>
                <a:gridCol w="3220744">
                  <a:extLst>
                    <a:ext uri="{9D8B030D-6E8A-4147-A177-3AD203B41FA5}">
                      <a16:colId xmlns:a16="http://schemas.microsoft.com/office/drawing/2014/main" val="2895114882"/>
                    </a:ext>
                  </a:extLst>
                </a:gridCol>
                <a:gridCol w="3386952">
                  <a:extLst>
                    <a:ext uri="{9D8B030D-6E8A-4147-A177-3AD203B41FA5}">
                      <a16:colId xmlns:a16="http://schemas.microsoft.com/office/drawing/2014/main" val="2861194465"/>
                    </a:ext>
                  </a:extLst>
                </a:gridCol>
              </a:tblGrid>
              <a:tr h="0">
                <a:tc>
                  <a:txBody>
                    <a:bodyPr/>
                    <a:lstStyle/>
                    <a:p>
                      <a:r>
                        <a:rPr lang="en-US" sz="2400"/>
                        <a:t>Motor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NEMA 23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222612"/>
                  </a:ext>
                </a:extLst>
              </a:tr>
              <a:tr h="370840">
                <a:tc>
                  <a:txBody>
                    <a:bodyPr/>
                    <a:lstStyle/>
                    <a:p>
                      <a:r>
                        <a:rPr lang="en-US" sz="2400"/>
                        <a:t>Rail Size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20x80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8158514"/>
                  </a:ext>
                </a:extLst>
              </a:tr>
              <a:tr h="370840">
                <a:tc>
                  <a:txBody>
                    <a:bodyPr/>
                    <a:lstStyle/>
                    <a:p>
                      <a:r>
                        <a:rPr lang="en-US" sz="2400"/>
                        <a:t>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2000 mm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41785"/>
                  </a:ext>
                </a:extLst>
              </a:tr>
              <a:tr h="370840">
                <a:tc>
                  <a:txBody>
                    <a:bodyPr/>
                    <a:lstStyle/>
                    <a:p>
                      <a:r>
                        <a:rPr lang="en-US" sz="2400"/>
                        <a:t>Max Force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7.5 lb.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4901074"/>
                  </a:ext>
                </a:extLst>
              </a:tr>
              <a:tr h="282808">
                <a:tc>
                  <a:txBody>
                    <a:bodyPr/>
                    <a:lstStyle/>
                    <a:p>
                      <a:r>
                        <a:rPr lang="en-US" sz="2400"/>
                        <a:t>Max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10,000 mm/min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8917208"/>
                  </a:ext>
                </a:extLst>
              </a:tr>
            </a:tbl>
          </a:graphicData>
        </a:graphic>
      </p:graphicFrame>
      <p:sp>
        <p:nvSpPr>
          <p:cNvPr id="9" name="TextBox 8">
            <a:extLst>
              <a:ext uri="{FF2B5EF4-FFF2-40B4-BE49-F238E27FC236}">
                <a16:creationId xmlns:a16="http://schemas.microsoft.com/office/drawing/2014/main" id="{9D323985-F51B-1188-5DA5-147FF9C4F42E}"/>
              </a:ext>
            </a:extLst>
          </p:cNvPr>
          <p:cNvSpPr txBox="1"/>
          <p:nvPr/>
        </p:nvSpPr>
        <p:spPr>
          <a:xfrm>
            <a:off x="381001" y="1809590"/>
            <a:ext cx="6114010" cy="461665"/>
          </a:xfrm>
          <a:prstGeom prst="rect">
            <a:avLst/>
          </a:prstGeom>
          <a:noFill/>
        </p:spPr>
        <p:txBody>
          <a:bodyPr wrap="square">
            <a:spAutoFit/>
          </a:bodyPr>
          <a:lstStyle/>
          <a:p>
            <a:r>
              <a:rPr lang="en-US" sz="2400"/>
              <a:t>OpenBuilds Belt &amp; Pinion Actuator</a:t>
            </a:r>
          </a:p>
        </p:txBody>
      </p:sp>
    </p:spTree>
    <p:extLst>
      <p:ext uri="{BB962C8B-B14F-4D97-AF65-F5344CB8AC3E}">
        <p14:creationId xmlns:p14="http://schemas.microsoft.com/office/powerpoint/2010/main" val="4719076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A8960-5D38-87E0-B490-D04FBD33B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AFD1B8-177A-C89E-E72E-5E309B0A1637}"/>
              </a:ext>
            </a:extLst>
          </p:cNvPr>
          <p:cNvSpPr>
            <a:spLocks noGrp="1"/>
          </p:cNvSpPr>
          <p:nvPr>
            <p:ph type="title"/>
          </p:nvPr>
        </p:nvSpPr>
        <p:spPr>
          <a:xfrm>
            <a:off x="-194" y="761824"/>
            <a:ext cx="10515600" cy="1325563"/>
          </a:xfrm>
        </p:spPr>
        <p:txBody>
          <a:bodyPr>
            <a:normAutofit/>
          </a:bodyPr>
          <a:lstStyle/>
          <a:p>
            <a:r>
              <a:rPr lang="en-US" sz="3200"/>
              <a:t>Component Selection: Stepper Motor Driver</a:t>
            </a:r>
          </a:p>
        </p:txBody>
      </p:sp>
      <p:pic>
        <p:nvPicPr>
          <p:cNvPr id="6" name="Picture 5" descr="A blue and black stripe&#10;&#10;Description automatically generated">
            <a:extLst>
              <a:ext uri="{FF2B5EF4-FFF2-40B4-BE49-F238E27FC236}">
                <a16:creationId xmlns:a16="http://schemas.microsoft.com/office/drawing/2014/main" id="{BBA76F06-661A-5D58-2963-E6D7E3D4EDE8}"/>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529CD1C9-C030-DC83-E305-3F92D3FB36DE}"/>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258E3880-E5AB-9779-D55F-8AD96F5710EF}"/>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3A54ED3E-1B11-5AC0-EE70-E60B1F24BA68}"/>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4AC9534D-C756-0F04-5B65-E912B664141E}"/>
              </a:ext>
            </a:extLst>
          </p:cNvPr>
          <p:cNvSpPr txBox="1"/>
          <p:nvPr/>
        </p:nvSpPr>
        <p:spPr>
          <a:xfrm>
            <a:off x="11658600" y="6374694"/>
            <a:ext cx="587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#41</a:t>
            </a:r>
          </a:p>
        </p:txBody>
      </p:sp>
      <p:sp>
        <p:nvSpPr>
          <p:cNvPr id="3" name="TextBox 2">
            <a:extLst>
              <a:ext uri="{FF2B5EF4-FFF2-40B4-BE49-F238E27FC236}">
                <a16:creationId xmlns:a16="http://schemas.microsoft.com/office/drawing/2014/main" id="{B3687A22-0846-6955-B87C-4862E48EA274}"/>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graphicFrame>
        <p:nvGraphicFramePr>
          <p:cNvPr id="7" name="Table 6">
            <a:extLst>
              <a:ext uri="{FF2B5EF4-FFF2-40B4-BE49-F238E27FC236}">
                <a16:creationId xmlns:a16="http://schemas.microsoft.com/office/drawing/2014/main" id="{16A2BC7C-4165-C57C-496D-F791206EF0B4}"/>
              </a:ext>
            </a:extLst>
          </p:cNvPr>
          <p:cNvGraphicFramePr>
            <a:graphicFrameLocks noGrp="1"/>
          </p:cNvGraphicFramePr>
          <p:nvPr>
            <p:extLst>
              <p:ext uri="{D42A27DB-BD31-4B8C-83A1-F6EECF244321}">
                <p14:modId xmlns:p14="http://schemas.microsoft.com/office/powerpoint/2010/main" val="4279967889"/>
              </p:ext>
            </p:extLst>
          </p:nvPr>
        </p:nvGraphicFramePr>
        <p:xfrm>
          <a:off x="575401" y="2390657"/>
          <a:ext cx="6607696" cy="2286000"/>
        </p:xfrm>
        <a:graphic>
          <a:graphicData uri="http://schemas.openxmlformats.org/drawingml/2006/table">
            <a:tbl>
              <a:tblPr>
                <a:tableStyleId>{5C22544A-7EE6-4342-B048-85BDC9FD1C3A}</a:tableStyleId>
              </a:tblPr>
              <a:tblGrid>
                <a:gridCol w="3364832">
                  <a:extLst>
                    <a:ext uri="{9D8B030D-6E8A-4147-A177-3AD203B41FA5}">
                      <a16:colId xmlns:a16="http://schemas.microsoft.com/office/drawing/2014/main" val="2895114882"/>
                    </a:ext>
                  </a:extLst>
                </a:gridCol>
                <a:gridCol w="3242864">
                  <a:extLst>
                    <a:ext uri="{9D8B030D-6E8A-4147-A177-3AD203B41FA5}">
                      <a16:colId xmlns:a16="http://schemas.microsoft.com/office/drawing/2014/main" val="2861194465"/>
                    </a:ext>
                  </a:extLst>
                </a:gridCol>
              </a:tblGrid>
              <a:tr h="0">
                <a:tc>
                  <a:txBody>
                    <a:bodyPr/>
                    <a:lstStyle/>
                    <a:p>
                      <a:r>
                        <a:rPr lang="en-US" sz="2400"/>
                        <a:t>Operating Voltage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9-42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222612"/>
                  </a:ext>
                </a:extLst>
              </a:tr>
              <a:tr h="370840">
                <a:tc>
                  <a:txBody>
                    <a:bodyPr/>
                    <a:lstStyle/>
                    <a:p>
                      <a:r>
                        <a:rPr lang="en-US" sz="2400"/>
                        <a:t>Input Current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1-4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8158514"/>
                  </a:ext>
                </a:extLst>
              </a:tr>
              <a:tr h="370840">
                <a:tc>
                  <a:txBody>
                    <a:bodyPr/>
                    <a:lstStyle/>
                    <a:p>
                      <a:r>
                        <a:rPr lang="en-US" sz="2400"/>
                        <a:t>Max Output Current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3.5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41785"/>
                  </a:ext>
                </a:extLst>
              </a:tr>
              <a:tr h="370840">
                <a:tc>
                  <a:txBody>
                    <a:bodyPr/>
                    <a:lstStyle/>
                    <a:p>
                      <a:r>
                        <a:rPr lang="en-US" sz="2400"/>
                        <a:t>Input</a:t>
                      </a:r>
                      <a:r>
                        <a:rPr lang="en-US" sz="2400" baseline="0"/>
                        <a:t> </a:t>
                      </a:r>
                      <a:r>
                        <a:rPr lang="en-US" sz="2400"/>
                        <a:t>Control Voltage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5-24</a:t>
                      </a:r>
                      <a:r>
                        <a:rPr lang="en-US" sz="2400" baseline="0"/>
                        <a:t> V</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4901074"/>
                  </a:ext>
                </a:extLst>
              </a:tr>
              <a:tr h="282808">
                <a:tc>
                  <a:txBody>
                    <a:bodyPr/>
                    <a:lstStyle/>
                    <a:p>
                      <a:r>
                        <a:rPr lang="en-US" sz="2400"/>
                        <a:t>Max</a:t>
                      </a:r>
                      <a:r>
                        <a:rPr lang="en-US" sz="2400" baseline="0"/>
                        <a:t> Subdivision</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32 Microsteps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8917208"/>
                  </a:ext>
                </a:extLst>
              </a:tr>
            </a:tbl>
          </a:graphicData>
        </a:graphic>
      </p:graphicFrame>
      <p:sp>
        <p:nvSpPr>
          <p:cNvPr id="9" name="TextBox 8">
            <a:extLst>
              <a:ext uri="{FF2B5EF4-FFF2-40B4-BE49-F238E27FC236}">
                <a16:creationId xmlns:a16="http://schemas.microsoft.com/office/drawing/2014/main" id="{710A0829-A848-75B1-2E66-55B186C2AEC6}"/>
              </a:ext>
            </a:extLst>
          </p:cNvPr>
          <p:cNvSpPr txBox="1"/>
          <p:nvPr/>
        </p:nvSpPr>
        <p:spPr>
          <a:xfrm>
            <a:off x="381001" y="1809590"/>
            <a:ext cx="6114010" cy="461665"/>
          </a:xfrm>
          <a:prstGeom prst="rect">
            <a:avLst/>
          </a:prstGeom>
          <a:noFill/>
        </p:spPr>
        <p:txBody>
          <a:bodyPr wrap="square">
            <a:spAutoFit/>
          </a:bodyPr>
          <a:lstStyle/>
          <a:p>
            <a:r>
              <a:rPr lang="en-US" sz="2400"/>
              <a:t>TB6600 Stepper Motor Driver</a:t>
            </a:r>
          </a:p>
        </p:txBody>
      </p:sp>
      <p:pic>
        <p:nvPicPr>
          <p:cNvPr id="5" name="Picture 4">
            <a:extLst>
              <a:ext uri="{FF2B5EF4-FFF2-40B4-BE49-F238E27FC236}">
                <a16:creationId xmlns:a16="http://schemas.microsoft.com/office/drawing/2014/main" id="{D008093E-6BD8-6D1D-CB87-460054E877AA}"/>
              </a:ext>
            </a:extLst>
          </p:cNvPr>
          <p:cNvPicPr>
            <a:picLocks noChangeAspect="1"/>
          </p:cNvPicPr>
          <p:nvPr/>
        </p:nvPicPr>
        <p:blipFill>
          <a:blip r:embed="rId5"/>
          <a:stretch>
            <a:fillRect/>
          </a:stretch>
        </p:blipFill>
        <p:spPr>
          <a:xfrm>
            <a:off x="8422334" y="1578483"/>
            <a:ext cx="3322436" cy="4547977"/>
          </a:xfrm>
          <a:prstGeom prst="rect">
            <a:avLst/>
          </a:prstGeom>
        </p:spPr>
      </p:pic>
    </p:spTree>
    <p:extLst>
      <p:ext uri="{BB962C8B-B14F-4D97-AF65-F5344CB8AC3E}">
        <p14:creationId xmlns:p14="http://schemas.microsoft.com/office/powerpoint/2010/main" val="196823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7BE38-5F3F-967F-FF46-EFA7BD6F73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8F57D4-4E8A-BF01-D5DB-B804E9CF7099}"/>
              </a:ext>
            </a:extLst>
          </p:cNvPr>
          <p:cNvSpPr>
            <a:spLocks noGrp="1"/>
          </p:cNvSpPr>
          <p:nvPr>
            <p:ph type="title"/>
          </p:nvPr>
        </p:nvSpPr>
        <p:spPr>
          <a:xfrm>
            <a:off x="-194" y="761824"/>
            <a:ext cx="10515600" cy="1325563"/>
          </a:xfrm>
        </p:spPr>
        <p:txBody>
          <a:bodyPr>
            <a:normAutofit/>
          </a:bodyPr>
          <a:lstStyle/>
          <a:p>
            <a:r>
              <a:rPr lang="en-US" sz="3200"/>
              <a:t>Component Selection: Arduino Microcontroller</a:t>
            </a:r>
          </a:p>
        </p:txBody>
      </p:sp>
      <p:pic>
        <p:nvPicPr>
          <p:cNvPr id="6" name="Picture 5" descr="A blue and black stripe&#10;&#10;Description automatically generated">
            <a:extLst>
              <a:ext uri="{FF2B5EF4-FFF2-40B4-BE49-F238E27FC236}">
                <a16:creationId xmlns:a16="http://schemas.microsoft.com/office/drawing/2014/main" id="{D3B60ED1-4F0F-1D25-C62F-B29D56ADC858}"/>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B4D32ED9-94E7-4031-11A1-AF598C297689}"/>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5F5E1435-C474-4A57-5FFA-57DACBF73084}"/>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2808BEC7-5F3A-75A3-12B4-DFD6ACCF3EFF}"/>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A9CB157D-F264-A83C-58D2-085DEDFE548C}"/>
              </a:ext>
            </a:extLst>
          </p:cNvPr>
          <p:cNvSpPr txBox="1"/>
          <p:nvPr/>
        </p:nvSpPr>
        <p:spPr>
          <a:xfrm>
            <a:off x="11658600" y="6374694"/>
            <a:ext cx="587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#42</a:t>
            </a:r>
          </a:p>
        </p:txBody>
      </p:sp>
      <p:sp>
        <p:nvSpPr>
          <p:cNvPr id="3" name="TextBox 2">
            <a:extLst>
              <a:ext uri="{FF2B5EF4-FFF2-40B4-BE49-F238E27FC236}">
                <a16:creationId xmlns:a16="http://schemas.microsoft.com/office/drawing/2014/main" id="{D10D8929-F8D2-BC95-5591-9C15BFEBDF0A}"/>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sp>
        <p:nvSpPr>
          <p:cNvPr id="4" name="TextBox 3">
            <a:extLst>
              <a:ext uri="{FF2B5EF4-FFF2-40B4-BE49-F238E27FC236}">
                <a16:creationId xmlns:a16="http://schemas.microsoft.com/office/drawing/2014/main" id="{6EF0BCC4-D89E-3130-E6F6-4452FC01DB17}"/>
              </a:ext>
            </a:extLst>
          </p:cNvPr>
          <p:cNvSpPr txBox="1"/>
          <p:nvPr/>
        </p:nvSpPr>
        <p:spPr>
          <a:xfrm>
            <a:off x="381001" y="1809590"/>
            <a:ext cx="2993966" cy="461665"/>
          </a:xfrm>
          <a:prstGeom prst="rect">
            <a:avLst/>
          </a:prstGeom>
          <a:noFill/>
        </p:spPr>
        <p:txBody>
          <a:bodyPr wrap="square">
            <a:spAutoFit/>
          </a:bodyPr>
          <a:lstStyle/>
          <a:p>
            <a:r>
              <a:rPr lang="en-US" sz="2400"/>
              <a:t>Arduino Uno REV3</a:t>
            </a:r>
          </a:p>
        </p:txBody>
      </p:sp>
      <p:pic>
        <p:nvPicPr>
          <p:cNvPr id="9" name="Picture 8">
            <a:extLst>
              <a:ext uri="{FF2B5EF4-FFF2-40B4-BE49-F238E27FC236}">
                <a16:creationId xmlns:a16="http://schemas.microsoft.com/office/drawing/2014/main" id="{73AD96B9-EDCB-C943-D0C8-E08A32C4320D}"/>
              </a:ext>
            </a:extLst>
          </p:cNvPr>
          <p:cNvPicPr>
            <a:picLocks noChangeAspect="1"/>
          </p:cNvPicPr>
          <p:nvPr/>
        </p:nvPicPr>
        <p:blipFill>
          <a:blip r:embed="rId5"/>
          <a:srcRect t="5834"/>
          <a:stretch/>
        </p:blipFill>
        <p:spPr>
          <a:xfrm>
            <a:off x="7636989" y="1944906"/>
            <a:ext cx="4434418" cy="3656159"/>
          </a:xfrm>
          <a:prstGeom prst="rect">
            <a:avLst/>
          </a:prstGeom>
        </p:spPr>
      </p:pic>
      <p:graphicFrame>
        <p:nvGraphicFramePr>
          <p:cNvPr id="5" name="Table 4">
            <a:extLst>
              <a:ext uri="{FF2B5EF4-FFF2-40B4-BE49-F238E27FC236}">
                <a16:creationId xmlns:a16="http://schemas.microsoft.com/office/drawing/2014/main" id="{09CC79B0-000D-13A4-D0A7-3F242193EBC6}"/>
              </a:ext>
            </a:extLst>
          </p:cNvPr>
          <p:cNvGraphicFramePr>
            <a:graphicFrameLocks noGrp="1"/>
          </p:cNvGraphicFramePr>
          <p:nvPr>
            <p:extLst>
              <p:ext uri="{D42A27DB-BD31-4B8C-83A1-F6EECF244321}">
                <p14:modId xmlns:p14="http://schemas.microsoft.com/office/powerpoint/2010/main" val="103858774"/>
              </p:ext>
            </p:extLst>
          </p:nvPr>
        </p:nvGraphicFramePr>
        <p:xfrm>
          <a:off x="531065" y="2390657"/>
          <a:ext cx="6778594" cy="2286000"/>
        </p:xfrm>
        <a:graphic>
          <a:graphicData uri="http://schemas.openxmlformats.org/drawingml/2006/table">
            <a:tbl>
              <a:tblPr>
                <a:tableStyleId>{5C22544A-7EE6-4342-B048-85BDC9FD1C3A}</a:tableStyleId>
              </a:tblPr>
              <a:tblGrid>
                <a:gridCol w="3104368">
                  <a:extLst>
                    <a:ext uri="{9D8B030D-6E8A-4147-A177-3AD203B41FA5}">
                      <a16:colId xmlns:a16="http://schemas.microsoft.com/office/drawing/2014/main" val="2895114882"/>
                    </a:ext>
                  </a:extLst>
                </a:gridCol>
                <a:gridCol w="3674226">
                  <a:extLst>
                    <a:ext uri="{9D8B030D-6E8A-4147-A177-3AD203B41FA5}">
                      <a16:colId xmlns:a16="http://schemas.microsoft.com/office/drawing/2014/main" val="2861194465"/>
                    </a:ext>
                  </a:extLst>
                </a:gridCol>
              </a:tblGrid>
              <a:tr h="0">
                <a:tc>
                  <a:txBody>
                    <a:bodyPr/>
                    <a:lstStyle/>
                    <a:p>
                      <a:r>
                        <a:rPr lang="en-US" sz="2400"/>
                        <a:t>Operating Voltage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5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222612"/>
                  </a:ext>
                </a:extLst>
              </a:tr>
              <a:tr h="370840">
                <a:tc>
                  <a:txBody>
                    <a:bodyPr/>
                    <a:lstStyle/>
                    <a:p>
                      <a:r>
                        <a:rPr lang="en-US" sz="2400"/>
                        <a:t>Digital I/O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14 (6 provide PWM output)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8158514"/>
                  </a:ext>
                </a:extLst>
              </a:tr>
              <a:tr h="370840">
                <a:tc>
                  <a:txBody>
                    <a:bodyPr/>
                    <a:lstStyle/>
                    <a:p>
                      <a:r>
                        <a:rPr lang="en-US" sz="2400"/>
                        <a:t>Analog Input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41785"/>
                  </a:ext>
                </a:extLst>
              </a:tr>
              <a:tr h="370840">
                <a:tc>
                  <a:txBody>
                    <a:bodyPr/>
                    <a:lstStyle/>
                    <a:p>
                      <a:r>
                        <a:rPr lang="en-US" sz="2400"/>
                        <a:t>Input</a:t>
                      </a:r>
                      <a:r>
                        <a:rPr lang="en-US" sz="2400" baseline="0"/>
                        <a:t> </a:t>
                      </a:r>
                      <a:r>
                        <a:rPr lang="en-US" sz="2400"/>
                        <a:t>Control Voltage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5-24</a:t>
                      </a:r>
                      <a:r>
                        <a:rPr lang="en-US" sz="2400" baseline="0"/>
                        <a:t> V</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4901074"/>
                  </a:ext>
                </a:extLst>
              </a:tr>
              <a:tr h="282808">
                <a:tc>
                  <a:txBody>
                    <a:bodyPr/>
                    <a:lstStyle/>
                    <a:p>
                      <a:r>
                        <a:rPr lang="en-US" sz="2400"/>
                        <a:t>Max</a:t>
                      </a:r>
                      <a:r>
                        <a:rPr lang="en-US" sz="2400" baseline="0"/>
                        <a:t> Subdivision</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32 Microsteps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8917208"/>
                  </a:ext>
                </a:extLst>
              </a:tr>
            </a:tbl>
          </a:graphicData>
        </a:graphic>
      </p:graphicFrame>
    </p:spTree>
    <p:extLst>
      <p:ext uri="{BB962C8B-B14F-4D97-AF65-F5344CB8AC3E}">
        <p14:creationId xmlns:p14="http://schemas.microsoft.com/office/powerpoint/2010/main" val="6998557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C429-C9F0-8555-A5B3-22AF22773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D4432-5F8D-7327-338D-9DBE82C9011D}"/>
              </a:ext>
            </a:extLst>
          </p:cNvPr>
          <p:cNvSpPr>
            <a:spLocks noGrp="1"/>
          </p:cNvSpPr>
          <p:nvPr>
            <p:ph type="title"/>
          </p:nvPr>
        </p:nvSpPr>
        <p:spPr>
          <a:xfrm>
            <a:off x="-194" y="761824"/>
            <a:ext cx="10515600" cy="1325563"/>
          </a:xfrm>
        </p:spPr>
        <p:txBody>
          <a:bodyPr>
            <a:normAutofit/>
          </a:bodyPr>
          <a:lstStyle/>
          <a:p>
            <a:r>
              <a:rPr lang="en-US" sz="3200"/>
              <a:t>Component Selection: Cleaning Brush</a:t>
            </a:r>
          </a:p>
        </p:txBody>
      </p:sp>
      <p:pic>
        <p:nvPicPr>
          <p:cNvPr id="6" name="Picture 5" descr="A blue and black stripe&#10;&#10;Description automatically generated">
            <a:extLst>
              <a:ext uri="{FF2B5EF4-FFF2-40B4-BE49-F238E27FC236}">
                <a16:creationId xmlns:a16="http://schemas.microsoft.com/office/drawing/2014/main" id="{53127116-A81F-F788-3D7D-8901AE7DBC67}"/>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86F30F18-FAA5-0A06-CCD7-56DA10F6F437}"/>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29E35EEA-D305-4C45-2D65-989A95E47103}"/>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AAF31F27-5465-C473-DE4F-FDC6C457D11A}"/>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26FB8989-1302-2329-2A6C-9AC613FE8BB9}"/>
              </a:ext>
            </a:extLst>
          </p:cNvPr>
          <p:cNvSpPr txBox="1"/>
          <p:nvPr/>
        </p:nvSpPr>
        <p:spPr>
          <a:xfrm>
            <a:off x="11691257" y="6374694"/>
            <a:ext cx="5551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#43</a:t>
            </a:r>
          </a:p>
        </p:txBody>
      </p:sp>
      <p:sp>
        <p:nvSpPr>
          <p:cNvPr id="3" name="TextBox 2">
            <a:extLst>
              <a:ext uri="{FF2B5EF4-FFF2-40B4-BE49-F238E27FC236}">
                <a16:creationId xmlns:a16="http://schemas.microsoft.com/office/drawing/2014/main" id="{D30B3A93-72E2-68CF-403C-7D88B03E05E0}"/>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sp>
        <p:nvSpPr>
          <p:cNvPr id="4" name="TextBox 3">
            <a:extLst>
              <a:ext uri="{FF2B5EF4-FFF2-40B4-BE49-F238E27FC236}">
                <a16:creationId xmlns:a16="http://schemas.microsoft.com/office/drawing/2014/main" id="{999CE6C3-0281-06EE-95F2-D5F7CB83B2E0}"/>
              </a:ext>
            </a:extLst>
          </p:cNvPr>
          <p:cNvSpPr txBox="1"/>
          <p:nvPr/>
        </p:nvSpPr>
        <p:spPr>
          <a:xfrm>
            <a:off x="381001" y="1809590"/>
            <a:ext cx="6114010" cy="461665"/>
          </a:xfrm>
          <a:prstGeom prst="rect">
            <a:avLst/>
          </a:prstGeom>
          <a:noFill/>
        </p:spPr>
        <p:txBody>
          <a:bodyPr wrap="square">
            <a:spAutoFit/>
          </a:bodyPr>
          <a:lstStyle/>
          <a:p>
            <a:r>
              <a:rPr lang="en-US" sz="2400"/>
              <a:t>Industrial Brush Corp. Custom Brush</a:t>
            </a:r>
          </a:p>
        </p:txBody>
      </p:sp>
      <p:graphicFrame>
        <p:nvGraphicFramePr>
          <p:cNvPr id="5" name="Table 4">
            <a:extLst>
              <a:ext uri="{FF2B5EF4-FFF2-40B4-BE49-F238E27FC236}">
                <a16:creationId xmlns:a16="http://schemas.microsoft.com/office/drawing/2014/main" id="{25E717AE-8AE9-B727-78EB-1121F25EDBA6}"/>
              </a:ext>
            </a:extLst>
          </p:cNvPr>
          <p:cNvGraphicFramePr>
            <a:graphicFrameLocks noGrp="1"/>
          </p:cNvGraphicFramePr>
          <p:nvPr>
            <p:extLst>
              <p:ext uri="{D42A27DB-BD31-4B8C-83A1-F6EECF244321}">
                <p14:modId xmlns:p14="http://schemas.microsoft.com/office/powerpoint/2010/main" val="1533281202"/>
              </p:ext>
            </p:extLst>
          </p:nvPr>
        </p:nvGraphicFramePr>
        <p:xfrm>
          <a:off x="575401" y="2390657"/>
          <a:ext cx="6607696" cy="1828800"/>
        </p:xfrm>
        <a:graphic>
          <a:graphicData uri="http://schemas.openxmlformats.org/drawingml/2006/table">
            <a:tbl>
              <a:tblPr>
                <a:tableStyleId>{5C22544A-7EE6-4342-B048-85BDC9FD1C3A}</a:tableStyleId>
              </a:tblPr>
              <a:tblGrid>
                <a:gridCol w="3220744">
                  <a:extLst>
                    <a:ext uri="{9D8B030D-6E8A-4147-A177-3AD203B41FA5}">
                      <a16:colId xmlns:a16="http://schemas.microsoft.com/office/drawing/2014/main" val="2895114882"/>
                    </a:ext>
                  </a:extLst>
                </a:gridCol>
                <a:gridCol w="3386952">
                  <a:extLst>
                    <a:ext uri="{9D8B030D-6E8A-4147-A177-3AD203B41FA5}">
                      <a16:colId xmlns:a16="http://schemas.microsoft.com/office/drawing/2014/main" val="2861194465"/>
                    </a:ext>
                  </a:extLst>
                </a:gridCol>
              </a:tblGrid>
              <a:tr h="0">
                <a:tc>
                  <a:txBody>
                    <a:bodyPr/>
                    <a:lstStyle/>
                    <a:p>
                      <a:r>
                        <a:rPr lang="en-US" sz="2400"/>
                        <a:t>Type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Tufted Radial Brush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222612"/>
                  </a:ext>
                </a:extLst>
              </a:tr>
              <a:tr h="370840">
                <a:tc>
                  <a:txBody>
                    <a:bodyPr/>
                    <a:lstStyle/>
                    <a:p>
                      <a:r>
                        <a:rPr lang="en-US" sz="2400"/>
                        <a:t>Material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0.012in. Crimped Nylon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8158514"/>
                  </a:ext>
                </a:extLst>
              </a:tr>
              <a:tr h="370840">
                <a:tc>
                  <a:txBody>
                    <a:bodyPr/>
                    <a:lstStyle/>
                    <a:p>
                      <a:r>
                        <a:rPr lang="en-US" sz="2400"/>
                        <a:t>Length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46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41785"/>
                  </a:ext>
                </a:extLst>
              </a:tr>
              <a:tr h="370840">
                <a:tc>
                  <a:txBody>
                    <a:bodyPr/>
                    <a:lstStyle/>
                    <a:p>
                      <a:r>
                        <a:rPr lang="en-US" sz="2400"/>
                        <a:t>Outer Diameter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4 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4901074"/>
                  </a:ext>
                </a:extLst>
              </a:tr>
            </a:tbl>
          </a:graphicData>
        </a:graphic>
      </p:graphicFrame>
      <p:pic>
        <p:nvPicPr>
          <p:cNvPr id="13" name="Picture 12" descr="A blue brush on a brown surface&#10;&#10;Description automatically generated">
            <a:extLst>
              <a:ext uri="{FF2B5EF4-FFF2-40B4-BE49-F238E27FC236}">
                <a16:creationId xmlns:a16="http://schemas.microsoft.com/office/drawing/2014/main" id="{E8A5376A-3A1B-7952-E7A6-FB1318F15DE8}"/>
              </a:ext>
            </a:extLst>
          </p:cNvPr>
          <p:cNvPicPr>
            <a:picLocks noChangeAspect="1"/>
          </p:cNvPicPr>
          <p:nvPr/>
        </p:nvPicPr>
        <p:blipFill>
          <a:blip r:embed="rId5">
            <a:extLst>
              <a:ext uri="{28A0092B-C50C-407E-A947-70E740481C1C}">
                <a14:useLocalDpi xmlns:a14="http://schemas.microsoft.com/office/drawing/2010/main" val="0"/>
              </a:ext>
            </a:extLst>
          </a:blip>
          <a:srcRect l="10485" t="19733" r="10809" b="20554"/>
          <a:stretch/>
        </p:blipFill>
        <p:spPr>
          <a:xfrm rot="5400000">
            <a:off x="7797349" y="2567887"/>
            <a:ext cx="4531536" cy="2578465"/>
          </a:xfrm>
          <a:prstGeom prst="rect">
            <a:avLst/>
          </a:prstGeom>
        </p:spPr>
      </p:pic>
    </p:spTree>
    <p:extLst>
      <p:ext uri="{BB962C8B-B14F-4D97-AF65-F5344CB8AC3E}">
        <p14:creationId xmlns:p14="http://schemas.microsoft.com/office/powerpoint/2010/main" val="4103816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9BC429-C9F0-8555-A5B3-22AF22773C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7D4432-5F8D-7327-338D-9DBE82C9011D}"/>
              </a:ext>
            </a:extLst>
          </p:cNvPr>
          <p:cNvSpPr>
            <a:spLocks noGrp="1"/>
          </p:cNvSpPr>
          <p:nvPr>
            <p:ph type="title"/>
          </p:nvPr>
        </p:nvSpPr>
        <p:spPr>
          <a:xfrm>
            <a:off x="-194" y="761824"/>
            <a:ext cx="10515600" cy="1325563"/>
          </a:xfrm>
        </p:spPr>
        <p:txBody>
          <a:bodyPr>
            <a:normAutofit/>
          </a:bodyPr>
          <a:lstStyle/>
          <a:p>
            <a:r>
              <a:rPr lang="en-US" sz="3200"/>
              <a:t>Component Selection: DC Brushed Motor</a:t>
            </a:r>
          </a:p>
        </p:txBody>
      </p:sp>
      <p:pic>
        <p:nvPicPr>
          <p:cNvPr id="6" name="Picture 5" descr="A blue and black stripe&#10;&#10;Description automatically generated">
            <a:extLst>
              <a:ext uri="{FF2B5EF4-FFF2-40B4-BE49-F238E27FC236}">
                <a16:creationId xmlns:a16="http://schemas.microsoft.com/office/drawing/2014/main" id="{53127116-A81F-F788-3D7D-8901AE7DBC67}"/>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86F30F18-FAA5-0A06-CCD7-56DA10F6F437}"/>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29E35EEA-D305-4C45-2D65-989A95E47103}"/>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AAF31F27-5465-C473-DE4F-FDC6C457D11A}"/>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26FB8989-1302-2329-2A6C-9AC613FE8BB9}"/>
              </a:ext>
            </a:extLst>
          </p:cNvPr>
          <p:cNvSpPr txBox="1"/>
          <p:nvPr/>
        </p:nvSpPr>
        <p:spPr>
          <a:xfrm>
            <a:off x="11680371" y="6374694"/>
            <a:ext cx="566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#44</a:t>
            </a:r>
          </a:p>
        </p:txBody>
      </p:sp>
      <p:sp>
        <p:nvSpPr>
          <p:cNvPr id="3" name="TextBox 2">
            <a:extLst>
              <a:ext uri="{FF2B5EF4-FFF2-40B4-BE49-F238E27FC236}">
                <a16:creationId xmlns:a16="http://schemas.microsoft.com/office/drawing/2014/main" id="{D30B3A93-72E2-68CF-403C-7D88B03E05E0}"/>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sp>
        <p:nvSpPr>
          <p:cNvPr id="4" name="TextBox 3">
            <a:extLst>
              <a:ext uri="{FF2B5EF4-FFF2-40B4-BE49-F238E27FC236}">
                <a16:creationId xmlns:a16="http://schemas.microsoft.com/office/drawing/2014/main" id="{999CE6C3-0281-06EE-95F2-D5F7CB83B2E0}"/>
              </a:ext>
            </a:extLst>
          </p:cNvPr>
          <p:cNvSpPr txBox="1"/>
          <p:nvPr/>
        </p:nvSpPr>
        <p:spPr>
          <a:xfrm>
            <a:off x="381001" y="1809590"/>
            <a:ext cx="6114010" cy="1200329"/>
          </a:xfrm>
          <a:prstGeom prst="rect">
            <a:avLst/>
          </a:prstGeom>
          <a:noFill/>
        </p:spPr>
        <p:txBody>
          <a:bodyPr wrap="square" lIns="91440" tIns="45720" rIns="91440" bIns="45720" anchor="t">
            <a:spAutoFit/>
          </a:bodyPr>
          <a:lstStyle/>
          <a:p>
            <a:r>
              <a:rPr lang="en-US" sz="2400"/>
              <a:t>21mm Planetary Gear Motor w/ 12V Encoder, 185RPM</a:t>
            </a:r>
          </a:p>
          <a:p>
            <a:endParaRPr lang="en-US" sz="2400"/>
          </a:p>
        </p:txBody>
      </p:sp>
      <p:pic>
        <p:nvPicPr>
          <p:cNvPr id="7" name="Picture 6" descr="22mm Planetary Gear Motor w/ 12V Encoder, 185RPM">
            <a:extLst>
              <a:ext uri="{FF2B5EF4-FFF2-40B4-BE49-F238E27FC236}">
                <a16:creationId xmlns:a16="http://schemas.microsoft.com/office/drawing/2014/main" id="{C53EFABD-4455-CF90-B96E-87F79DC4CE73}"/>
              </a:ext>
            </a:extLst>
          </p:cNvPr>
          <p:cNvPicPr>
            <a:picLocks noChangeAspect="1"/>
          </p:cNvPicPr>
          <p:nvPr/>
        </p:nvPicPr>
        <p:blipFill>
          <a:blip r:embed="rId5"/>
          <a:stretch>
            <a:fillRect/>
          </a:stretch>
        </p:blipFill>
        <p:spPr>
          <a:xfrm>
            <a:off x="9269186" y="2318657"/>
            <a:ext cx="2743200" cy="2743200"/>
          </a:xfrm>
          <a:prstGeom prst="rect">
            <a:avLst/>
          </a:prstGeom>
        </p:spPr>
      </p:pic>
      <p:graphicFrame>
        <p:nvGraphicFramePr>
          <p:cNvPr id="12" name="Table 11">
            <a:extLst>
              <a:ext uri="{FF2B5EF4-FFF2-40B4-BE49-F238E27FC236}">
                <a16:creationId xmlns:a16="http://schemas.microsoft.com/office/drawing/2014/main" id="{C4E78BF5-6080-A53F-6E5D-149EB2082ED9}"/>
              </a:ext>
            </a:extLst>
          </p:cNvPr>
          <p:cNvGraphicFramePr>
            <a:graphicFrameLocks noGrp="1"/>
          </p:cNvGraphicFramePr>
          <p:nvPr>
            <p:extLst>
              <p:ext uri="{D42A27DB-BD31-4B8C-83A1-F6EECF244321}">
                <p14:modId xmlns:p14="http://schemas.microsoft.com/office/powerpoint/2010/main" val="2642232838"/>
              </p:ext>
            </p:extLst>
          </p:nvPr>
        </p:nvGraphicFramePr>
        <p:xfrm>
          <a:off x="379458" y="3011143"/>
          <a:ext cx="6607696" cy="2286000"/>
        </p:xfrm>
        <a:graphic>
          <a:graphicData uri="http://schemas.openxmlformats.org/drawingml/2006/table">
            <a:tbl>
              <a:tblPr>
                <a:tableStyleId>{5C22544A-7EE6-4342-B048-85BDC9FD1C3A}</a:tableStyleId>
              </a:tblPr>
              <a:tblGrid>
                <a:gridCol w="3364832">
                  <a:extLst>
                    <a:ext uri="{9D8B030D-6E8A-4147-A177-3AD203B41FA5}">
                      <a16:colId xmlns:a16="http://schemas.microsoft.com/office/drawing/2014/main" val="2895114882"/>
                    </a:ext>
                  </a:extLst>
                </a:gridCol>
                <a:gridCol w="3242864">
                  <a:extLst>
                    <a:ext uri="{9D8B030D-6E8A-4147-A177-3AD203B41FA5}">
                      <a16:colId xmlns:a16="http://schemas.microsoft.com/office/drawing/2014/main" val="2861194465"/>
                    </a:ext>
                  </a:extLst>
                </a:gridCol>
              </a:tblGrid>
              <a:tr h="0">
                <a:tc>
                  <a:txBody>
                    <a:bodyPr/>
                    <a:lstStyle/>
                    <a:p>
                      <a:r>
                        <a:rPr lang="en-US" sz="2400"/>
                        <a:t>Operating Voltage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1-12 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222612"/>
                  </a:ext>
                </a:extLst>
              </a:tr>
              <a:tr h="370840">
                <a:tc>
                  <a:txBody>
                    <a:bodyPr/>
                    <a:lstStyle/>
                    <a:p>
                      <a:r>
                        <a:rPr lang="en-US" sz="2400"/>
                        <a:t>Input Current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0.09-2.5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8158514"/>
                  </a:ext>
                </a:extLst>
              </a:tr>
              <a:tr h="370840">
                <a:tc>
                  <a:txBody>
                    <a:bodyPr/>
                    <a:lstStyle/>
                    <a:p>
                      <a:r>
                        <a:rPr lang="en-US" sz="2400"/>
                        <a:t>Max Current at Stall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2.5A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41785"/>
                  </a:ext>
                </a:extLst>
              </a:tr>
              <a:tr h="370840">
                <a:tc>
                  <a:txBody>
                    <a:bodyPr/>
                    <a:lstStyle/>
                    <a:p>
                      <a:r>
                        <a:rPr lang="en-US" sz="2400"/>
                        <a:t>Toque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2 kgf/cm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4901074"/>
                  </a:ext>
                </a:extLst>
              </a:tr>
              <a:tr h="282808">
                <a:tc>
                  <a:txBody>
                    <a:bodyPr/>
                    <a:lstStyle/>
                    <a:p>
                      <a:r>
                        <a:rPr lang="en-US" sz="2400"/>
                        <a:t>Speed(Rated)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7812RPM</a:t>
                      </a:r>
                      <a:endParaRPr lang="en-US" sz="24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8917208"/>
                  </a:ext>
                </a:extLst>
              </a:tr>
            </a:tbl>
          </a:graphicData>
        </a:graphic>
      </p:graphicFrame>
    </p:spTree>
    <p:extLst>
      <p:ext uri="{BB962C8B-B14F-4D97-AF65-F5344CB8AC3E}">
        <p14:creationId xmlns:p14="http://schemas.microsoft.com/office/powerpoint/2010/main" val="2540551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4A768-F6FE-CAF6-CDA8-3DF8EE843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4427F1-0EE6-0276-C891-1E7F5AC2D681}"/>
              </a:ext>
            </a:extLst>
          </p:cNvPr>
          <p:cNvSpPr>
            <a:spLocks noGrp="1"/>
          </p:cNvSpPr>
          <p:nvPr>
            <p:ph type="title"/>
          </p:nvPr>
        </p:nvSpPr>
        <p:spPr>
          <a:xfrm>
            <a:off x="-194" y="761824"/>
            <a:ext cx="10515600" cy="1325563"/>
          </a:xfrm>
        </p:spPr>
        <p:txBody>
          <a:bodyPr>
            <a:normAutofit/>
          </a:bodyPr>
          <a:lstStyle/>
          <a:p>
            <a:r>
              <a:rPr lang="en-US" sz="3200"/>
              <a:t>Component Selection: Brushless Motor Driver</a:t>
            </a:r>
          </a:p>
        </p:txBody>
      </p:sp>
      <p:pic>
        <p:nvPicPr>
          <p:cNvPr id="6" name="Picture 5" descr="A blue and black stripe&#10;&#10;Description automatically generated">
            <a:extLst>
              <a:ext uri="{FF2B5EF4-FFF2-40B4-BE49-F238E27FC236}">
                <a16:creationId xmlns:a16="http://schemas.microsoft.com/office/drawing/2014/main" id="{2C6E215D-830A-3DBA-B4B2-AB57F3E107AD}"/>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F990CA5A-0167-5A77-5BA5-D851BB50496D}"/>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18E11344-BC67-03C7-031A-E8C74D6D6E93}"/>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5283A5DC-4720-5865-722A-B2AF53926ACD}"/>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9BA00ADD-6FC7-48C0-8B14-1A189B26A068}"/>
              </a:ext>
            </a:extLst>
          </p:cNvPr>
          <p:cNvSpPr txBox="1"/>
          <p:nvPr/>
        </p:nvSpPr>
        <p:spPr>
          <a:xfrm>
            <a:off x="11647714" y="6374694"/>
            <a:ext cx="5987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#45</a:t>
            </a:r>
          </a:p>
        </p:txBody>
      </p:sp>
      <p:sp>
        <p:nvSpPr>
          <p:cNvPr id="3" name="TextBox 2">
            <a:extLst>
              <a:ext uri="{FF2B5EF4-FFF2-40B4-BE49-F238E27FC236}">
                <a16:creationId xmlns:a16="http://schemas.microsoft.com/office/drawing/2014/main" id="{E14E0F45-092B-7F28-FAAF-63BB21EA09F7}"/>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pic>
        <p:nvPicPr>
          <p:cNvPr id="4" name="Picture 3" descr="A red and blue circuit board&#10;&#10;Description automatically generated">
            <a:extLst>
              <a:ext uri="{FF2B5EF4-FFF2-40B4-BE49-F238E27FC236}">
                <a16:creationId xmlns:a16="http://schemas.microsoft.com/office/drawing/2014/main" id="{2BEB3717-3FD9-0B8B-007A-9F51A2B02CD0}"/>
              </a:ext>
            </a:extLst>
          </p:cNvPr>
          <p:cNvPicPr>
            <a:picLocks noChangeAspect="1"/>
          </p:cNvPicPr>
          <p:nvPr/>
        </p:nvPicPr>
        <p:blipFill>
          <a:blip r:embed="rId5"/>
          <a:stretch>
            <a:fillRect/>
          </a:stretch>
        </p:blipFill>
        <p:spPr>
          <a:xfrm>
            <a:off x="7948834" y="1810931"/>
            <a:ext cx="4162425" cy="3543300"/>
          </a:xfrm>
          <a:prstGeom prst="rect">
            <a:avLst/>
          </a:prstGeom>
        </p:spPr>
      </p:pic>
      <p:sp>
        <p:nvSpPr>
          <p:cNvPr id="5" name="TextBox 4">
            <a:extLst>
              <a:ext uri="{FF2B5EF4-FFF2-40B4-BE49-F238E27FC236}">
                <a16:creationId xmlns:a16="http://schemas.microsoft.com/office/drawing/2014/main" id="{DF628AC5-3877-2162-4667-596A4A32E58A}"/>
              </a:ext>
            </a:extLst>
          </p:cNvPr>
          <p:cNvSpPr txBox="1"/>
          <p:nvPr/>
        </p:nvSpPr>
        <p:spPr>
          <a:xfrm>
            <a:off x="565888" y="1812260"/>
            <a:ext cx="595659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ea typeface="+mn-lt"/>
                <a:cs typeface="+mn-lt"/>
              </a:rPr>
              <a:t>L298N Dual H-Bridge Motor Driver </a:t>
            </a:r>
            <a:endParaRPr lang="en-US"/>
          </a:p>
        </p:txBody>
      </p:sp>
      <p:graphicFrame>
        <p:nvGraphicFramePr>
          <p:cNvPr id="9" name="Table 8">
            <a:extLst>
              <a:ext uri="{FF2B5EF4-FFF2-40B4-BE49-F238E27FC236}">
                <a16:creationId xmlns:a16="http://schemas.microsoft.com/office/drawing/2014/main" id="{15735B1A-E218-DFC3-6BED-05D6F5506185}"/>
              </a:ext>
            </a:extLst>
          </p:cNvPr>
          <p:cNvGraphicFramePr>
            <a:graphicFrameLocks noGrp="1"/>
          </p:cNvGraphicFramePr>
          <p:nvPr>
            <p:extLst>
              <p:ext uri="{D42A27DB-BD31-4B8C-83A1-F6EECF244321}">
                <p14:modId xmlns:p14="http://schemas.microsoft.com/office/powerpoint/2010/main" val="558036532"/>
              </p:ext>
            </p:extLst>
          </p:nvPr>
        </p:nvGraphicFramePr>
        <p:xfrm>
          <a:off x="563587" y="2715541"/>
          <a:ext cx="6607696" cy="2651760"/>
        </p:xfrm>
        <a:graphic>
          <a:graphicData uri="http://schemas.openxmlformats.org/drawingml/2006/table">
            <a:tbl>
              <a:tblPr>
                <a:tableStyleId>{5C22544A-7EE6-4342-B048-85BDC9FD1C3A}</a:tableStyleId>
              </a:tblPr>
              <a:tblGrid>
                <a:gridCol w="3364832">
                  <a:extLst>
                    <a:ext uri="{9D8B030D-6E8A-4147-A177-3AD203B41FA5}">
                      <a16:colId xmlns:a16="http://schemas.microsoft.com/office/drawing/2014/main" val="2895114882"/>
                    </a:ext>
                  </a:extLst>
                </a:gridCol>
                <a:gridCol w="3242864">
                  <a:extLst>
                    <a:ext uri="{9D8B030D-6E8A-4147-A177-3AD203B41FA5}">
                      <a16:colId xmlns:a16="http://schemas.microsoft.com/office/drawing/2014/main" val="2861194465"/>
                    </a:ext>
                  </a:extLst>
                </a:gridCol>
              </a:tblGrid>
              <a:tr h="390871">
                <a:tc>
                  <a:txBody>
                    <a:bodyPr/>
                    <a:lstStyle/>
                    <a:p>
                      <a:r>
                        <a:rPr lang="en-US" sz="2400"/>
                        <a:t>Operating Voltage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3.2-40 V</a:t>
                      </a:r>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57222612"/>
                  </a:ext>
                </a:extLst>
              </a:tr>
              <a:tr h="390871">
                <a:tc>
                  <a:txBody>
                    <a:bodyPr/>
                    <a:lstStyle/>
                    <a:p>
                      <a:r>
                        <a:rPr lang="en-US" sz="2400"/>
                        <a:t>Input Current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0-36 mA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88158514"/>
                  </a:ext>
                </a:extLst>
              </a:tr>
              <a:tr h="390871">
                <a:tc>
                  <a:txBody>
                    <a:bodyPr/>
                    <a:lstStyle/>
                    <a:p>
                      <a:r>
                        <a:rPr lang="en-US" sz="2400"/>
                        <a:t>Max Output Current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2 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60341785"/>
                  </a:ext>
                </a:extLst>
              </a:tr>
              <a:tr h="390871">
                <a:tc>
                  <a:txBody>
                    <a:bodyPr/>
                    <a:lstStyle/>
                    <a:p>
                      <a:r>
                        <a:rPr lang="en-US" sz="2400"/>
                        <a:t>Input</a:t>
                      </a:r>
                      <a:r>
                        <a:rPr lang="en-US" sz="2400" baseline="0"/>
                        <a:t> </a:t>
                      </a:r>
                      <a:r>
                        <a:rPr lang="en-US" sz="2400"/>
                        <a:t>Control Voltage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3.2-40</a:t>
                      </a:r>
                      <a:r>
                        <a:rPr lang="en-US" sz="2400" baseline="0"/>
                        <a:t> V</a:t>
                      </a:r>
                      <a:endParaRPr lang="en-US" sz="24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4901074"/>
                  </a:ext>
                </a:extLst>
              </a:tr>
              <a:tr h="390871">
                <a:tc>
                  <a:txBody>
                    <a:bodyPr/>
                    <a:lstStyle/>
                    <a:p>
                      <a:r>
                        <a:rPr lang="en-US" sz="2400"/>
                        <a:t>Max power consumption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2400"/>
                        <a:t>20W</a:t>
                      </a:r>
                      <a:endParaRPr lang="en-US" sz="2400" err="1"/>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8917208"/>
                  </a:ext>
                </a:extLst>
              </a:tr>
            </a:tbl>
          </a:graphicData>
        </a:graphic>
      </p:graphicFrame>
    </p:spTree>
    <p:extLst>
      <p:ext uri="{BB962C8B-B14F-4D97-AF65-F5344CB8AC3E}">
        <p14:creationId xmlns:p14="http://schemas.microsoft.com/office/powerpoint/2010/main" val="321211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BFFF-F563-0A3F-23A9-14DD2A52E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C8FF19-502A-01DE-08AB-DF6E8CC508F8}"/>
              </a:ext>
            </a:extLst>
          </p:cNvPr>
          <p:cNvSpPr>
            <a:spLocks noGrp="1"/>
          </p:cNvSpPr>
          <p:nvPr>
            <p:ph type="title"/>
          </p:nvPr>
        </p:nvSpPr>
        <p:spPr>
          <a:xfrm>
            <a:off x="401165" y="977045"/>
            <a:ext cx="10515600" cy="1325563"/>
          </a:xfrm>
        </p:spPr>
        <p:txBody>
          <a:bodyPr>
            <a:normAutofit/>
          </a:bodyPr>
          <a:lstStyle/>
          <a:p>
            <a:r>
              <a:rPr lang="en-US" sz="3200"/>
              <a:t>Manufacturing Plan: The Brush</a:t>
            </a:r>
          </a:p>
        </p:txBody>
      </p:sp>
      <p:pic>
        <p:nvPicPr>
          <p:cNvPr id="6" name="Picture 5" descr="A blue and black stripe&#10;&#10;Description automatically generated">
            <a:extLst>
              <a:ext uri="{FF2B5EF4-FFF2-40B4-BE49-F238E27FC236}">
                <a16:creationId xmlns:a16="http://schemas.microsoft.com/office/drawing/2014/main" id="{B5BC5F66-0315-18CE-3207-530F9AFEA3A3}"/>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AE2876D5-8F6F-A194-A264-4AA21E8667D6}"/>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3312F7FA-C0DD-03CE-5E90-1F046D028059}"/>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EB711A2F-E520-84FF-4932-8F0AEE1A9BBF}"/>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BC56154D-C63A-C8AA-E846-9231DD3BD258}"/>
              </a:ext>
            </a:extLst>
          </p:cNvPr>
          <p:cNvSpPr txBox="1"/>
          <p:nvPr/>
        </p:nvSpPr>
        <p:spPr>
          <a:xfrm>
            <a:off x="11658600" y="6374694"/>
            <a:ext cx="587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#46</a:t>
            </a:r>
          </a:p>
        </p:txBody>
      </p:sp>
      <p:sp>
        <p:nvSpPr>
          <p:cNvPr id="5" name="Content Placeholder 4">
            <a:extLst>
              <a:ext uri="{FF2B5EF4-FFF2-40B4-BE49-F238E27FC236}">
                <a16:creationId xmlns:a16="http://schemas.microsoft.com/office/drawing/2014/main" id="{6FD5AA91-FAA4-4C21-6172-25014F2476DB}"/>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p:txBody>
      </p:sp>
      <p:sp>
        <p:nvSpPr>
          <p:cNvPr id="3" name="TextBox 2">
            <a:extLst>
              <a:ext uri="{FF2B5EF4-FFF2-40B4-BE49-F238E27FC236}">
                <a16:creationId xmlns:a16="http://schemas.microsoft.com/office/drawing/2014/main" id="{9FCC4555-8B02-00B4-CF80-0D70CF485AB1}"/>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William Mancuso</a:t>
            </a:r>
          </a:p>
          <a:p>
            <a:pPr algn="l"/>
            <a:r>
              <a:rPr lang="en-US">
                <a:solidFill>
                  <a:schemeClr val="bg1"/>
                </a:solidFill>
              </a:rPr>
              <a:t>Presented by: William Mancuso</a:t>
            </a:r>
          </a:p>
        </p:txBody>
      </p:sp>
      <p:pic>
        <p:nvPicPr>
          <p:cNvPr id="7" name="Content Placeholder 23" descr="A close-up of a roller&#10;&#10;Description automatically generated">
            <a:extLst>
              <a:ext uri="{FF2B5EF4-FFF2-40B4-BE49-F238E27FC236}">
                <a16:creationId xmlns:a16="http://schemas.microsoft.com/office/drawing/2014/main" id="{323FC2AB-1567-C304-6B31-11775988D08E}"/>
              </a:ext>
            </a:extLst>
          </p:cNvPr>
          <p:cNvPicPr>
            <a:picLocks noChangeAspect="1"/>
          </p:cNvPicPr>
          <p:nvPr/>
        </p:nvPicPr>
        <p:blipFill>
          <a:blip r:embed="rId5">
            <a:extLst>
              <a:ext uri="{28A0092B-C50C-407E-A947-70E740481C1C}">
                <a14:useLocalDpi xmlns:a14="http://schemas.microsoft.com/office/drawing/2010/main" val="0"/>
              </a:ext>
            </a:extLst>
          </a:blip>
          <a:srcRect l="14648" t="5568" b="4262"/>
          <a:stretch/>
        </p:blipFill>
        <p:spPr>
          <a:xfrm>
            <a:off x="802567" y="2392112"/>
            <a:ext cx="5258170" cy="3229342"/>
          </a:xfrm>
          <a:prstGeom prst="rect">
            <a:avLst/>
          </a:prstGeom>
        </p:spPr>
      </p:pic>
      <p:pic>
        <p:nvPicPr>
          <p:cNvPr id="10" name="Picture 9" descr="A blue brush on a brown surface&#10;&#10;Description automatically generated">
            <a:extLst>
              <a:ext uri="{FF2B5EF4-FFF2-40B4-BE49-F238E27FC236}">
                <a16:creationId xmlns:a16="http://schemas.microsoft.com/office/drawing/2014/main" id="{337FCEB1-D6F5-7313-4BB9-5FFEB5998808}"/>
              </a:ext>
            </a:extLst>
          </p:cNvPr>
          <p:cNvPicPr>
            <a:picLocks noChangeAspect="1"/>
          </p:cNvPicPr>
          <p:nvPr/>
        </p:nvPicPr>
        <p:blipFill>
          <a:blip r:embed="rId6">
            <a:extLst>
              <a:ext uri="{28A0092B-C50C-407E-A947-70E740481C1C}">
                <a14:useLocalDpi xmlns:a14="http://schemas.microsoft.com/office/drawing/2010/main" val="0"/>
              </a:ext>
            </a:extLst>
          </a:blip>
          <a:srcRect l="10485" t="19733" r="10809" b="20554"/>
          <a:stretch/>
        </p:blipFill>
        <p:spPr>
          <a:xfrm rot="5400000">
            <a:off x="7495395" y="2516233"/>
            <a:ext cx="4531536" cy="2578465"/>
          </a:xfrm>
          <a:prstGeom prst="rect">
            <a:avLst/>
          </a:prstGeom>
        </p:spPr>
      </p:pic>
    </p:spTree>
    <p:extLst>
      <p:ext uri="{BB962C8B-B14F-4D97-AF65-F5344CB8AC3E}">
        <p14:creationId xmlns:p14="http://schemas.microsoft.com/office/powerpoint/2010/main" val="40191620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BFFF-F563-0A3F-23A9-14DD2A52E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C8FF19-502A-01DE-08AB-DF6E8CC508F8}"/>
              </a:ext>
            </a:extLst>
          </p:cNvPr>
          <p:cNvSpPr>
            <a:spLocks noGrp="1"/>
          </p:cNvSpPr>
          <p:nvPr>
            <p:ph type="title"/>
          </p:nvPr>
        </p:nvSpPr>
        <p:spPr>
          <a:xfrm>
            <a:off x="401165" y="977045"/>
            <a:ext cx="10515600" cy="1325563"/>
          </a:xfrm>
        </p:spPr>
        <p:txBody>
          <a:bodyPr>
            <a:normAutofit/>
          </a:bodyPr>
          <a:lstStyle/>
          <a:p>
            <a:r>
              <a:rPr lang="en-US" sz="3200"/>
              <a:t>Manufacturing Plan: Cleaning System</a:t>
            </a:r>
          </a:p>
        </p:txBody>
      </p:sp>
      <p:pic>
        <p:nvPicPr>
          <p:cNvPr id="6" name="Picture 5" descr="A blue and black stripe&#10;&#10;Description automatically generated">
            <a:extLst>
              <a:ext uri="{FF2B5EF4-FFF2-40B4-BE49-F238E27FC236}">
                <a16:creationId xmlns:a16="http://schemas.microsoft.com/office/drawing/2014/main" id="{B5BC5F66-0315-18CE-3207-530F9AFEA3A3}"/>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AE2876D5-8F6F-A194-A264-4AA21E8667D6}"/>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3312F7FA-C0DD-03CE-5E90-1F046D028059}"/>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EB711A2F-E520-84FF-4932-8F0AEE1A9BBF}"/>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BC56154D-C63A-C8AA-E846-9231DD3BD258}"/>
              </a:ext>
            </a:extLst>
          </p:cNvPr>
          <p:cNvSpPr txBox="1"/>
          <p:nvPr/>
        </p:nvSpPr>
        <p:spPr>
          <a:xfrm>
            <a:off x="11669486" y="6374694"/>
            <a:ext cx="5769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#47</a:t>
            </a:r>
          </a:p>
        </p:txBody>
      </p:sp>
      <p:sp>
        <p:nvSpPr>
          <p:cNvPr id="5" name="Content Placeholder 4">
            <a:extLst>
              <a:ext uri="{FF2B5EF4-FFF2-40B4-BE49-F238E27FC236}">
                <a16:creationId xmlns:a16="http://schemas.microsoft.com/office/drawing/2014/main" id="{6FD5AA91-FAA4-4C21-6172-25014F2476DB}"/>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p:txBody>
      </p:sp>
      <p:sp>
        <p:nvSpPr>
          <p:cNvPr id="3" name="TextBox 2">
            <a:extLst>
              <a:ext uri="{FF2B5EF4-FFF2-40B4-BE49-F238E27FC236}">
                <a16:creationId xmlns:a16="http://schemas.microsoft.com/office/drawing/2014/main" id="{9FCC4555-8B02-00B4-CF80-0D70CF485AB1}"/>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William Mancuso</a:t>
            </a:r>
          </a:p>
          <a:p>
            <a:pPr algn="l"/>
            <a:r>
              <a:rPr lang="en-US">
                <a:solidFill>
                  <a:schemeClr val="bg1"/>
                </a:solidFill>
              </a:rPr>
              <a:t>Presented by: William Mancuso</a:t>
            </a:r>
          </a:p>
        </p:txBody>
      </p:sp>
      <p:pic>
        <p:nvPicPr>
          <p:cNvPr id="7" name="Picture 6" descr="A close-up of a machine&#10;&#10;Description automatically generated">
            <a:extLst>
              <a:ext uri="{FF2B5EF4-FFF2-40B4-BE49-F238E27FC236}">
                <a16:creationId xmlns:a16="http://schemas.microsoft.com/office/drawing/2014/main" id="{D4EE9491-675D-AA25-BC9A-22359EF6CD72}"/>
              </a:ext>
            </a:extLst>
          </p:cNvPr>
          <p:cNvPicPr>
            <a:picLocks noChangeAspect="1"/>
          </p:cNvPicPr>
          <p:nvPr/>
        </p:nvPicPr>
        <p:blipFill>
          <a:blip r:embed="rId5"/>
          <a:stretch>
            <a:fillRect/>
          </a:stretch>
        </p:blipFill>
        <p:spPr>
          <a:xfrm>
            <a:off x="5101628" y="2022771"/>
            <a:ext cx="1989094" cy="3959831"/>
          </a:xfrm>
          <a:prstGeom prst="rect">
            <a:avLst/>
          </a:prstGeom>
        </p:spPr>
      </p:pic>
      <p:pic>
        <p:nvPicPr>
          <p:cNvPr id="10" name="Picture 9">
            <a:extLst>
              <a:ext uri="{FF2B5EF4-FFF2-40B4-BE49-F238E27FC236}">
                <a16:creationId xmlns:a16="http://schemas.microsoft.com/office/drawing/2014/main" id="{75017112-1617-A745-1CDF-6EA25E5348F6}"/>
              </a:ext>
            </a:extLst>
          </p:cNvPr>
          <p:cNvPicPr>
            <a:picLocks noChangeAspect="1"/>
          </p:cNvPicPr>
          <p:nvPr/>
        </p:nvPicPr>
        <p:blipFill>
          <a:blip r:embed="rId6"/>
          <a:srcRect l="1100" t="5511" r="1282"/>
          <a:stretch/>
        </p:blipFill>
        <p:spPr>
          <a:xfrm>
            <a:off x="106784" y="2735112"/>
            <a:ext cx="4665566" cy="3244423"/>
          </a:xfrm>
          <a:prstGeom prst="rect">
            <a:avLst/>
          </a:prstGeom>
        </p:spPr>
      </p:pic>
      <p:pic>
        <p:nvPicPr>
          <p:cNvPr id="11" name="Picture 10">
            <a:extLst>
              <a:ext uri="{FF2B5EF4-FFF2-40B4-BE49-F238E27FC236}">
                <a16:creationId xmlns:a16="http://schemas.microsoft.com/office/drawing/2014/main" id="{5DD274AC-3830-36E8-5AFC-02CAD6B5B95C}"/>
              </a:ext>
            </a:extLst>
          </p:cNvPr>
          <p:cNvPicPr>
            <a:picLocks noChangeAspect="1"/>
          </p:cNvPicPr>
          <p:nvPr/>
        </p:nvPicPr>
        <p:blipFill>
          <a:blip r:embed="rId7"/>
          <a:stretch>
            <a:fillRect/>
          </a:stretch>
        </p:blipFill>
        <p:spPr>
          <a:xfrm>
            <a:off x="7434263" y="2965846"/>
            <a:ext cx="4431507" cy="3015854"/>
          </a:xfrm>
          <a:prstGeom prst="rect">
            <a:avLst/>
          </a:prstGeom>
        </p:spPr>
      </p:pic>
    </p:spTree>
    <p:extLst>
      <p:ext uri="{BB962C8B-B14F-4D97-AF65-F5344CB8AC3E}">
        <p14:creationId xmlns:p14="http://schemas.microsoft.com/office/powerpoint/2010/main" val="1520269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BFFF-F563-0A3F-23A9-14DD2A52E0F9}"/>
            </a:ext>
          </a:extLst>
        </p:cNvPr>
        <p:cNvGrpSpPr/>
        <p:nvPr/>
      </p:nvGrpSpPr>
      <p:grpSpPr>
        <a:xfrm>
          <a:off x="0" y="0"/>
          <a:ext cx="0" cy="0"/>
          <a:chOff x="0" y="0"/>
          <a:chExt cx="0" cy="0"/>
        </a:xfrm>
      </p:grpSpPr>
      <p:pic>
        <p:nvPicPr>
          <p:cNvPr id="7" name="Picture 6" descr="A diagram of a machine&#10;&#10;Description automatically generated">
            <a:extLst>
              <a:ext uri="{FF2B5EF4-FFF2-40B4-BE49-F238E27FC236}">
                <a16:creationId xmlns:a16="http://schemas.microsoft.com/office/drawing/2014/main" id="{FE2CB000-99D3-CE09-1B3D-0A583D3CEA73}"/>
              </a:ext>
            </a:extLst>
          </p:cNvPr>
          <p:cNvPicPr>
            <a:picLocks noChangeAspect="1"/>
          </p:cNvPicPr>
          <p:nvPr/>
        </p:nvPicPr>
        <p:blipFill>
          <a:blip r:embed="rId2"/>
          <a:stretch>
            <a:fillRect/>
          </a:stretch>
        </p:blipFill>
        <p:spPr>
          <a:xfrm>
            <a:off x="4395104" y="1356871"/>
            <a:ext cx="7437388" cy="4822032"/>
          </a:xfrm>
          <a:prstGeom prst="rect">
            <a:avLst/>
          </a:prstGeom>
        </p:spPr>
      </p:pic>
      <p:sp>
        <p:nvSpPr>
          <p:cNvPr id="2" name="Title 1">
            <a:extLst>
              <a:ext uri="{FF2B5EF4-FFF2-40B4-BE49-F238E27FC236}">
                <a16:creationId xmlns:a16="http://schemas.microsoft.com/office/drawing/2014/main" id="{B6C8FF19-502A-01DE-08AB-DF6E8CC508F8}"/>
              </a:ext>
            </a:extLst>
          </p:cNvPr>
          <p:cNvSpPr>
            <a:spLocks noGrp="1"/>
          </p:cNvSpPr>
          <p:nvPr>
            <p:ph type="title"/>
          </p:nvPr>
        </p:nvSpPr>
        <p:spPr>
          <a:xfrm>
            <a:off x="1117" y="1276960"/>
            <a:ext cx="4393987" cy="861386"/>
          </a:xfrm>
        </p:spPr>
        <p:txBody>
          <a:bodyPr>
            <a:normAutofit fontScale="90000"/>
          </a:bodyPr>
          <a:lstStyle/>
          <a:p>
            <a:r>
              <a:rPr lang="en-US" sz="3200"/>
              <a:t>Manufacturing Plan: Wiring Changes &amp; Electrical Connections</a:t>
            </a:r>
          </a:p>
        </p:txBody>
      </p:sp>
      <p:pic>
        <p:nvPicPr>
          <p:cNvPr id="6" name="Picture 5" descr="A blue and black stripe&#10;&#10;Description automatically generated">
            <a:extLst>
              <a:ext uri="{FF2B5EF4-FFF2-40B4-BE49-F238E27FC236}">
                <a16:creationId xmlns:a16="http://schemas.microsoft.com/office/drawing/2014/main" id="{B5BC5F66-0315-18CE-3207-530F9AFEA3A3}"/>
              </a:ext>
            </a:extLst>
          </p:cNvPr>
          <p:cNvPicPr>
            <a:picLocks noChangeAspect="1"/>
          </p:cNvPicPr>
          <p:nvPr/>
        </p:nvPicPr>
        <p:blipFill>
          <a:blip r:embed="rId3"/>
          <a:stretch>
            <a:fillRect/>
          </a:stretch>
        </p:blipFill>
        <p:spPr>
          <a:xfrm>
            <a:off x="0" y="8205"/>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AE2876D5-8F6F-A194-A264-4AA21E8667D6}"/>
              </a:ext>
            </a:extLst>
          </p:cNvPr>
          <p:cNvPicPr>
            <a:picLocks noChangeAspect="1"/>
          </p:cNvPicPr>
          <p:nvPr/>
        </p:nvPicPr>
        <p:blipFill>
          <a:blip r:embed="rId4"/>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3312F7FA-C0DD-03CE-5E90-1F046D028059}"/>
              </a:ext>
            </a:extLst>
          </p:cNvPr>
          <p:cNvPicPr>
            <a:picLocks noChangeAspect="1"/>
          </p:cNvPicPr>
          <p:nvPr/>
        </p:nvPicPr>
        <p:blipFill>
          <a:blip r:embed="rId5"/>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EB711A2F-E520-84FF-4932-8F0AEE1A9BBF}"/>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BC56154D-C63A-C8AA-E846-9231DD3BD258}"/>
              </a:ext>
            </a:extLst>
          </p:cNvPr>
          <p:cNvSpPr txBox="1"/>
          <p:nvPr/>
        </p:nvSpPr>
        <p:spPr>
          <a:xfrm>
            <a:off x="11669486" y="6374694"/>
            <a:ext cx="5769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#48</a:t>
            </a:r>
          </a:p>
        </p:txBody>
      </p:sp>
      <p:sp>
        <p:nvSpPr>
          <p:cNvPr id="5" name="Content Placeholder 4">
            <a:extLst>
              <a:ext uri="{FF2B5EF4-FFF2-40B4-BE49-F238E27FC236}">
                <a16:creationId xmlns:a16="http://schemas.microsoft.com/office/drawing/2014/main" id="{6FD5AA91-FAA4-4C21-6172-25014F2476DB}"/>
              </a:ext>
            </a:extLst>
          </p:cNvPr>
          <p:cNvSpPr>
            <a:spLocks noGrp="1"/>
          </p:cNvSpPr>
          <p:nvPr>
            <p:ph idx="1"/>
          </p:nvPr>
        </p:nvSpPr>
        <p:spPr/>
        <p:txBody>
          <a:bodyPr vert="horz" lIns="91440" tIns="45720" rIns="91440" bIns="45720" rtlCol="0" anchor="t">
            <a:normAutofit/>
          </a:bodyPr>
          <a:lstStyle/>
          <a:p>
            <a:pPr marL="0" indent="0">
              <a:buNone/>
            </a:pPr>
            <a:endParaRPr lang="en-US"/>
          </a:p>
          <a:p>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p:txBody>
      </p:sp>
      <p:sp>
        <p:nvSpPr>
          <p:cNvPr id="3" name="TextBox 2">
            <a:extLst>
              <a:ext uri="{FF2B5EF4-FFF2-40B4-BE49-F238E27FC236}">
                <a16:creationId xmlns:a16="http://schemas.microsoft.com/office/drawing/2014/main" id="{9FCC4555-8B02-00B4-CF80-0D70CF485AB1}"/>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William Mancuso</a:t>
            </a:r>
          </a:p>
          <a:p>
            <a:pPr algn="l"/>
            <a:r>
              <a:rPr lang="en-US">
                <a:solidFill>
                  <a:schemeClr val="bg1"/>
                </a:solidFill>
              </a:rPr>
              <a:t>Presented by: William Mancuso</a:t>
            </a:r>
          </a:p>
        </p:txBody>
      </p:sp>
      <p:graphicFrame>
        <p:nvGraphicFramePr>
          <p:cNvPr id="9" name="Table 8">
            <a:extLst>
              <a:ext uri="{FF2B5EF4-FFF2-40B4-BE49-F238E27FC236}">
                <a16:creationId xmlns:a16="http://schemas.microsoft.com/office/drawing/2014/main" id="{3E7C4A8B-DD64-BDF7-45A1-E32D5DF8CD6A}"/>
              </a:ext>
            </a:extLst>
          </p:cNvPr>
          <p:cNvGraphicFramePr>
            <a:graphicFrameLocks noGrp="1"/>
          </p:cNvGraphicFramePr>
          <p:nvPr>
            <p:extLst>
              <p:ext uri="{D42A27DB-BD31-4B8C-83A1-F6EECF244321}">
                <p14:modId xmlns:p14="http://schemas.microsoft.com/office/powerpoint/2010/main" val="2676664679"/>
              </p:ext>
            </p:extLst>
          </p:nvPr>
        </p:nvGraphicFramePr>
        <p:xfrm>
          <a:off x="152309" y="2509746"/>
          <a:ext cx="2981816" cy="2124708"/>
        </p:xfrm>
        <a:graphic>
          <a:graphicData uri="http://schemas.openxmlformats.org/drawingml/2006/table">
            <a:tbl>
              <a:tblPr firstRow="1" bandRow="1">
                <a:tableStyleId>{5C22544A-7EE6-4342-B048-85BDC9FD1C3A}</a:tableStyleId>
              </a:tblPr>
              <a:tblGrid>
                <a:gridCol w="1060287">
                  <a:extLst>
                    <a:ext uri="{9D8B030D-6E8A-4147-A177-3AD203B41FA5}">
                      <a16:colId xmlns:a16="http://schemas.microsoft.com/office/drawing/2014/main" val="2213470764"/>
                    </a:ext>
                  </a:extLst>
                </a:gridCol>
                <a:gridCol w="1921529">
                  <a:extLst>
                    <a:ext uri="{9D8B030D-6E8A-4147-A177-3AD203B41FA5}">
                      <a16:colId xmlns:a16="http://schemas.microsoft.com/office/drawing/2014/main" val="1307231765"/>
                    </a:ext>
                  </a:extLst>
                </a:gridCol>
              </a:tblGrid>
              <a:tr h="439351">
                <a:tc gridSpan="2">
                  <a:txBody>
                    <a:bodyPr/>
                    <a:lstStyle/>
                    <a:p>
                      <a:pPr algn="ctr"/>
                      <a:r>
                        <a:rPr lang="en-US">
                          <a:solidFill>
                            <a:schemeClr val="tx1"/>
                          </a:solidFill>
                        </a:rPr>
                        <a:t>KEY</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hMerge="1">
                  <a:txBody>
                    <a:bodyPr/>
                    <a:lstStyle/>
                    <a:p>
                      <a:endParaRPr lang="en-US"/>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1470202184"/>
                  </a:ext>
                </a:extLst>
              </a:tr>
              <a:tr h="405197">
                <a:tc>
                  <a:txBody>
                    <a:bodyPr/>
                    <a:lstStyle/>
                    <a:p>
                      <a:r>
                        <a:rPr lang="en-US">
                          <a:solidFill>
                            <a:schemeClr val="tx1"/>
                          </a:solidFill>
                        </a:rPr>
                        <a:t>Blue box</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solidFill>
                            <a:schemeClr val="tx1"/>
                          </a:solidFill>
                        </a:rPr>
                        <a:t>New Component</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4077204412"/>
                  </a:ext>
                </a:extLst>
              </a:tr>
              <a:tr h="405197">
                <a:tc>
                  <a:txBody>
                    <a:bodyPr/>
                    <a:lstStyle/>
                    <a:p>
                      <a:r>
                        <a:rPr lang="en-US">
                          <a:solidFill>
                            <a:schemeClr val="tx1"/>
                          </a:solidFill>
                        </a:rPr>
                        <a:t>Blue Arrow</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solidFill>
                            <a:schemeClr val="tx1"/>
                          </a:solidFill>
                        </a:rPr>
                        <a:t>New Electrical Wiring</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891761523"/>
                  </a:ext>
                </a:extLst>
              </a:tr>
              <a:tr h="521729">
                <a:tc>
                  <a:txBody>
                    <a:bodyPr/>
                    <a:lstStyle/>
                    <a:p>
                      <a:r>
                        <a:rPr lang="en-US">
                          <a:solidFill>
                            <a:schemeClr val="tx1"/>
                          </a:solidFill>
                        </a:rPr>
                        <a:t>Red Arrow</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tc>
                  <a:txBody>
                    <a:bodyPr/>
                    <a:lstStyle/>
                    <a:p>
                      <a:r>
                        <a:rPr lang="en-US">
                          <a:solidFill>
                            <a:schemeClr val="tx1"/>
                          </a:solidFill>
                        </a:rPr>
                        <a:t>New Signal Wiring</a:t>
                      </a:r>
                    </a:p>
                  </a:txBody>
                  <a:tcPr>
                    <a:lnL w="12700">
                      <a:solidFill>
                        <a:schemeClr val="tx1"/>
                      </a:solidFill>
                    </a:lnL>
                    <a:lnR w="12700">
                      <a:solidFill>
                        <a:schemeClr val="tx1"/>
                      </a:solidFill>
                    </a:lnR>
                    <a:lnT w="12700">
                      <a:solidFill>
                        <a:schemeClr val="tx1"/>
                      </a:solidFill>
                    </a:lnT>
                    <a:lnB w="12700">
                      <a:solidFill>
                        <a:schemeClr val="tx1"/>
                      </a:solidFill>
                    </a:lnB>
                    <a:solidFill>
                      <a:schemeClr val="bg1"/>
                    </a:solidFill>
                  </a:tcPr>
                </a:tc>
                <a:extLst>
                  <a:ext uri="{0D108BD9-81ED-4DB2-BD59-A6C34878D82A}">
                    <a16:rowId xmlns:a16="http://schemas.microsoft.com/office/drawing/2014/main" val="3999349312"/>
                  </a:ext>
                </a:extLst>
              </a:tr>
            </a:tbl>
          </a:graphicData>
        </a:graphic>
      </p:graphicFrame>
    </p:spTree>
    <p:extLst>
      <p:ext uri="{BB962C8B-B14F-4D97-AF65-F5344CB8AC3E}">
        <p14:creationId xmlns:p14="http://schemas.microsoft.com/office/powerpoint/2010/main" val="28565340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9BFFF-F563-0A3F-23A9-14DD2A52E0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C8FF19-502A-01DE-08AB-DF6E8CC508F8}"/>
              </a:ext>
            </a:extLst>
          </p:cNvPr>
          <p:cNvSpPr>
            <a:spLocks noGrp="1"/>
          </p:cNvSpPr>
          <p:nvPr>
            <p:ph type="title"/>
          </p:nvPr>
        </p:nvSpPr>
        <p:spPr>
          <a:xfrm>
            <a:off x="401165" y="977045"/>
            <a:ext cx="10515600" cy="1325563"/>
          </a:xfrm>
        </p:spPr>
        <p:txBody>
          <a:bodyPr>
            <a:normAutofit/>
          </a:bodyPr>
          <a:lstStyle/>
          <a:p>
            <a:r>
              <a:rPr lang="en-US" sz="3200"/>
              <a:t>Manufacturing Plan: Solar Panel Mounting</a:t>
            </a:r>
          </a:p>
        </p:txBody>
      </p:sp>
      <p:pic>
        <p:nvPicPr>
          <p:cNvPr id="6" name="Picture 5" descr="A blue and black stripe&#10;&#10;Description automatically generated">
            <a:extLst>
              <a:ext uri="{FF2B5EF4-FFF2-40B4-BE49-F238E27FC236}">
                <a16:creationId xmlns:a16="http://schemas.microsoft.com/office/drawing/2014/main" id="{B5BC5F66-0315-18CE-3207-530F9AFEA3A3}"/>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AE2876D5-8F6F-A194-A264-4AA21E8667D6}"/>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3312F7FA-C0DD-03CE-5E90-1F046D028059}"/>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EB711A2F-E520-84FF-4932-8F0AEE1A9BBF}"/>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BC56154D-C63A-C8AA-E846-9231DD3BD258}"/>
              </a:ext>
            </a:extLst>
          </p:cNvPr>
          <p:cNvSpPr txBox="1"/>
          <p:nvPr/>
        </p:nvSpPr>
        <p:spPr>
          <a:xfrm>
            <a:off x="11647714" y="6374694"/>
            <a:ext cx="59871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#49</a:t>
            </a:r>
          </a:p>
        </p:txBody>
      </p:sp>
      <p:sp>
        <p:nvSpPr>
          <p:cNvPr id="5" name="Content Placeholder 4">
            <a:extLst>
              <a:ext uri="{FF2B5EF4-FFF2-40B4-BE49-F238E27FC236}">
                <a16:creationId xmlns:a16="http://schemas.microsoft.com/office/drawing/2014/main" id="{6FD5AA91-FAA4-4C21-6172-25014F2476DB}"/>
              </a:ext>
            </a:extLst>
          </p:cNvPr>
          <p:cNvSpPr>
            <a:spLocks noGrp="1"/>
          </p:cNvSpPr>
          <p:nvPr>
            <p:ph idx="1"/>
          </p:nvPr>
        </p:nvSpPr>
        <p:spPr/>
        <p:txBody>
          <a:bodyPr vert="horz" lIns="91440" tIns="45720" rIns="91440" bIns="45720" rtlCol="0" anchor="t">
            <a:normAutofit/>
          </a:bodyPr>
          <a:lstStyle/>
          <a:p>
            <a:pPr marL="0" indent="0">
              <a:buNone/>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p:txBody>
      </p:sp>
      <p:sp>
        <p:nvSpPr>
          <p:cNvPr id="3" name="TextBox 2">
            <a:extLst>
              <a:ext uri="{FF2B5EF4-FFF2-40B4-BE49-F238E27FC236}">
                <a16:creationId xmlns:a16="http://schemas.microsoft.com/office/drawing/2014/main" id="{9FCC4555-8B02-00B4-CF80-0D70CF485AB1}"/>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William Mancuso</a:t>
            </a:r>
          </a:p>
          <a:p>
            <a:pPr algn="l"/>
            <a:r>
              <a:rPr lang="en-US">
                <a:solidFill>
                  <a:schemeClr val="bg1"/>
                </a:solidFill>
              </a:rPr>
              <a:t>Presented by: William Mancuso</a:t>
            </a:r>
          </a:p>
        </p:txBody>
      </p:sp>
      <p:pic>
        <p:nvPicPr>
          <p:cNvPr id="7" name="Picture 6" descr="A blue sheet with a roller on it&#10;&#10;Description automatically generated">
            <a:extLst>
              <a:ext uri="{FF2B5EF4-FFF2-40B4-BE49-F238E27FC236}">
                <a16:creationId xmlns:a16="http://schemas.microsoft.com/office/drawing/2014/main" id="{7FF7446F-8BA0-EEA1-6654-38E3F7052EC7}"/>
              </a:ext>
            </a:extLst>
          </p:cNvPr>
          <p:cNvPicPr>
            <a:picLocks noChangeAspect="1"/>
          </p:cNvPicPr>
          <p:nvPr/>
        </p:nvPicPr>
        <p:blipFill>
          <a:blip r:embed="rId5"/>
          <a:stretch>
            <a:fillRect/>
          </a:stretch>
        </p:blipFill>
        <p:spPr>
          <a:xfrm>
            <a:off x="154259" y="1827608"/>
            <a:ext cx="7680575" cy="4327923"/>
          </a:xfrm>
          <a:prstGeom prst="rect">
            <a:avLst/>
          </a:prstGeom>
        </p:spPr>
      </p:pic>
      <p:pic>
        <p:nvPicPr>
          <p:cNvPr id="9" name="Picture 8">
            <a:extLst>
              <a:ext uri="{FF2B5EF4-FFF2-40B4-BE49-F238E27FC236}">
                <a16:creationId xmlns:a16="http://schemas.microsoft.com/office/drawing/2014/main" id="{3AA3059A-5401-0821-D4BA-F5D434202790}"/>
              </a:ext>
            </a:extLst>
          </p:cNvPr>
          <p:cNvPicPr>
            <a:picLocks noChangeAspect="1"/>
          </p:cNvPicPr>
          <p:nvPr/>
        </p:nvPicPr>
        <p:blipFill>
          <a:blip r:embed="rId6"/>
          <a:stretch>
            <a:fillRect/>
          </a:stretch>
        </p:blipFill>
        <p:spPr>
          <a:xfrm>
            <a:off x="8333086" y="1428749"/>
            <a:ext cx="3181544" cy="4833939"/>
          </a:xfrm>
          <a:prstGeom prst="rect">
            <a:avLst/>
          </a:prstGeom>
        </p:spPr>
      </p:pic>
    </p:spTree>
    <p:extLst>
      <p:ext uri="{BB962C8B-B14F-4D97-AF65-F5344CB8AC3E}">
        <p14:creationId xmlns:p14="http://schemas.microsoft.com/office/powerpoint/2010/main" val="4065678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919378-AF4C-84FB-45E8-5DC0036F24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FC115F-2FA9-9EC7-2EA7-34A848A654EB}"/>
              </a:ext>
            </a:extLst>
          </p:cNvPr>
          <p:cNvSpPr>
            <a:spLocks noGrp="1"/>
          </p:cNvSpPr>
          <p:nvPr>
            <p:ph type="title"/>
          </p:nvPr>
        </p:nvSpPr>
        <p:spPr>
          <a:xfrm>
            <a:off x="401165" y="977045"/>
            <a:ext cx="10515600" cy="1325563"/>
          </a:xfrm>
        </p:spPr>
        <p:txBody>
          <a:bodyPr>
            <a:normAutofit/>
          </a:bodyPr>
          <a:lstStyle/>
          <a:p>
            <a:r>
              <a:rPr lang="en-US" sz="3200"/>
              <a:t>Existing and Competing Technologies:</a:t>
            </a:r>
          </a:p>
        </p:txBody>
      </p:sp>
      <p:pic>
        <p:nvPicPr>
          <p:cNvPr id="6" name="Picture 5" descr="A blue and black stripe&#10;&#10;Description automatically generated">
            <a:extLst>
              <a:ext uri="{FF2B5EF4-FFF2-40B4-BE49-F238E27FC236}">
                <a16:creationId xmlns:a16="http://schemas.microsoft.com/office/drawing/2014/main" id="{ECB71CD8-6BC7-9A73-C8FA-CAD4E82EAD09}"/>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E3C8ED4D-213A-D89C-D9D4-05C939C01F9E}"/>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33CEB30A-8133-D037-EE74-89960E45B739}"/>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6882F72C-0722-C0A8-1FA9-6D24C539C870}"/>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00B8E360-1011-4786-E067-C67632DEEC29}"/>
              </a:ext>
            </a:extLst>
          </p:cNvPr>
          <p:cNvSpPr txBox="1"/>
          <p:nvPr/>
        </p:nvSpPr>
        <p:spPr>
          <a:xfrm>
            <a:off x="11778391" y="6374694"/>
            <a:ext cx="4680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#5</a:t>
            </a:r>
          </a:p>
        </p:txBody>
      </p:sp>
      <p:sp>
        <p:nvSpPr>
          <p:cNvPr id="5" name="Content Placeholder 4">
            <a:extLst>
              <a:ext uri="{FF2B5EF4-FFF2-40B4-BE49-F238E27FC236}">
                <a16:creationId xmlns:a16="http://schemas.microsoft.com/office/drawing/2014/main" id="{C145F009-D65F-522B-FC03-228BE64A0CDC}"/>
              </a:ext>
            </a:extLst>
          </p:cNvPr>
          <p:cNvSpPr>
            <a:spLocks noGrp="1"/>
          </p:cNvSpPr>
          <p:nvPr>
            <p:ph idx="1"/>
          </p:nvPr>
        </p:nvSpPr>
        <p:spPr/>
        <p:txBody>
          <a:bodyPr vert="horz" lIns="91440" tIns="45720" rIns="91440" bIns="45720" rtlCol="0" anchor="t">
            <a:normAutofit/>
          </a:bodyPr>
          <a:lstStyle/>
          <a:p>
            <a:r>
              <a:rPr lang="en-US"/>
              <a:t>Ecoppia E4:</a:t>
            </a:r>
          </a:p>
          <a:p>
            <a:pPr lvl="1">
              <a:buFont typeface="Courier New" panose="020B0604020202020204" pitchFamily="34" charset="0"/>
              <a:buChar char="o"/>
            </a:pPr>
            <a:r>
              <a:rPr lang="en-US"/>
              <a:t>Key similarities </a:t>
            </a:r>
          </a:p>
          <a:p>
            <a:pPr lvl="2">
              <a:buFont typeface="Wingdings" panose="020B0604020202020204" pitchFamily="34" charset="0"/>
              <a:buChar char="§"/>
            </a:pPr>
            <a:r>
              <a:rPr lang="en-US"/>
              <a:t>Solar panel cleaning robot</a:t>
            </a:r>
          </a:p>
          <a:p>
            <a:pPr lvl="2">
              <a:buFont typeface="Wingdings" panose="020B0604020202020204" pitchFamily="34" charset="0"/>
              <a:buChar char="§"/>
            </a:pPr>
            <a:r>
              <a:rPr lang="en-US"/>
              <a:t>Bi-directional cleaning</a:t>
            </a:r>
          </a:p>
          <a:p>
            <a:pPr lvl="1">
              <a:buFont typeface="Courier New" panose="020B0604020202020204" pitchFamily="34" charset="0"/>
              <a:buChar char="o"/>
            </a:pPr>
            <a:r>
              <a:rPr lang="en-US"/>
              <a:t>Key Differences </a:t>
            </a:r>
          </a:p>
          <a:p>
            <a:pPr lvl="2">
              <a:buFont typeface="Wingdings" panose="020B0604020202020204" pitchFamily="34" charset="0"/>
              <a:buChar char="§"/>
            </a:pPr>
            <a:r>
              <a:rPr lang="en-US"/>
              <a:t>Smart row scanning </a:t>
            </a:r>
          </a:p>
          <a:p>
            <a:pPr lvl="2">
              <a:buFont typeface="Wingdings" panose="020B0604020202020204" pitchFamily="34" charset="0"/>
              <a:buChar char="§"/>
            </a:pPr>
            <a:r>
              <a:rPr lang="en-US"/>
              <a:t>Speed adaptability</a:t>
            </a:r>
          </a:p>
          <a:p>
            <a:pPr marL="0" indent="0">
              <a:buNone/>
            </a:pPr>
            <a:endParaRPr lang="en-US"/>
          </a:p>
          <a:p>
            <a:pPr marL="0" indent="0">
              <a:buNone/>
            </a:pPr>
            <a:endParaRPr lang="en-US"/>
          </a:p>
        </p:txBody>
      </p:sp>
      <p:sp>
        <p:nvSpPr>
          <p:cNvPr id="3" name="TextBox 2">
            <a:extLst>
              <a:ext uri="{FF2B5EF4-FFF2-40B4-BE49-F238E27FC236}">
                <a16:creationId xmlns:a16="http://schemas.microsoft.com/office/drawing/2014/main" id="{079E69CC-C584-1DFA-CE90-CEE66BDD73CA}"/>
              </a:ext>
            </a:extLst>
          </p:cNvPr>
          <p:cNvSpPr txBox="1"/>
          <p:nvPr/>
        </p:nvSpPr>
        <p:spPr>
          <a:xfrm>
            <a:off x="8864784" y="628951"/>
            <a:ext cx="33691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Keldon Ngo</a:t>
            </a:r>
          </a:p>
          <a:p>
            <a:pPr algn="l"/>
            <a:r>
              <a:rPr lang="en-US">
                <a:solidFill>
                  <a:schemeClr val="bg1"/>
                </a:solidFill>
              </a:rPr>
              <a:t>Presented by: Keldon Ngo</a:t>
            </a:r>
          </a:p>
        </p:txBody>
      </p:sp>
      <p:pic>
        <p:nvPicPr>
          <p:cNvPr id="4" name="Picture 3" descr="A solar panel on a roof&#10;&#10;Description automatically generated">
            <a:extLst>
              <a:ext uri="{FF2B5EF4-FFF2-40B4-BE49-F238E27FC236}">
                <a16:creationId xmlns:a16="http://schemas.microsoft.com/office/drawing/2014/main" id="{E3C89562-A3E0-100A-6C78-757A1FE0A6C8}"/>
              </a:ext>
            </a:extLst>
          </p:cNvPr>
          <p:cNvPicPr>
            <a:picLocks noChangeAspect="1"/>
          </p:cNvPicPr>
          <p:nvPr/>
        </p:nvPicPr>
        <p:blipFill>
          <a:blip r:embed="rId5"/>
          <a:stretch>
            <a:fillRect/>
          </a:stretch>
        </p:blipFill>
        <p:spPr>
          <a:xfrm>
            <a:off x="7385024" y="1823483"/>
            <a:ext cx="3966882" cy="4114800"/>
          </a:xfrm>
          <a:prstGeom prst="rect">
            <a:avLst/>
          </a:prstGeom>
        </p:spPr>
      </p:pic>
    </p:spTree>
    <p:extLst>
      <p:ext uri="{BB962C8B-B14F-4D97-AF65-F5344CB8AC3E}">
        <p14:creationId xmlns:p14="http://schemas.microsoft.com/office/powerpoint/2010/main" val="338808681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CF3B8F-AEFE-F3FE-E24B-B873462CD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C6FF87-8D09-CD01-6C40-C627EB2D560C}"/>
              </a:ext>
            </a:extLst>
          </p:cNvPr>
          <p:cNvSpPr>
            <a:spLocks noGrp="1"/>
          </p:cNvSpPr>
          <p:nvPr>
            <p:ph type="title"/>
          </p:nvPr>
        </p:nvSpPr>
        <p:spPr>
          <a:xfrm>
            <a:off x="401165" y="977045"/>
            <a:ext cx="10515600" cy="1325563"/>
          </a:xfrm>
        </p:spPr>
        <p:txBody>
          <a:bodyPr>
            <a:normAutofit/>
          </a:bodyPr>
          <a:lstStyle/>
          <a:p>
            <a:r>
              <a:rPr lang="en-US" sz="3200"/>
              <a:t>Testing and Validation Plan:</a:t>
            </a:r>
          </a:p>
        </p:txBody>
      </p:sp>
      <p:pic>
        <p:nvPicPr>
          <p:cNvPr id="6" name="Picture 5" descr="A blue and black stripe&#10;&#10;Description automatically generated">
            <a:extLst>
              <a:ext uri="{FF2B5EF4-FFF2-40B4-BE49-F238E27FC236}">
                <a16:creationId xmlns:a16="http://schemas.microsoft.com/office/drawing/2014/main" id="{10CB5D4E-82E5-25A7-9207-9823BBBBE18C}"/>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731412CD-4DE9-4F3A-F442-EBFDC990DEE0}"/>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7C38EEE8-57CC-8D51-F349-BE896DC4E7F5}"/>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C5723BF1-2936-7DD1-3B11-442CF04C3955}"/>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A46BCC7E-B818-9290-0F15-8E6E4C62CF9F}"/>
              </a:ext>
            </a:extLst>
          </p:cNvPr>
          <p:cNvSpPr txBox="1"/>
          <p:nvPr/>
        </p:nvSpPr>
        <p:spPr>
          <a:xfrm>
            <a:off x="11680371" y="6374694"/>
            <a:ext cx="566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#50</a:t>
            </a:r>
          </a:p>
        </p:txBody>
      </p:sp>
      <p:sp>
        <p:nvSpPr>
          <p:cNvPr id="5" name="Content Placeholder 4">
            <a:extLst>
              <a:ext uri="{FF2B5EF4-FFF2-40B4-BE49-F238E27FC236}">
                <a16:creationId xmlns:a16="http://schemas.microsoft.com/office/drawing/2014/main" id="{3C172C49-8698-5A42-5CFF-4813DE179654}"/>
              </a:ext>
            </a:extLst>
          </p:cNvPr>
          <p:cNvSpPr>
            <a:spLocks noGrp="1"/>
          </p:cNvSpPr>
          <p:nvPr>
            <p:ph idx="1"/>
          </p:nvPr>
        </p:nvSpPr>
        <p:spPr/>
        <p:txBody>
          <a:bodyPr vert="horz" lIns="91440" tIns="45720" rIns="91440" bIns="45720" rtlCol="0" anchor="t">
            <a:normAutofit/>
          </a:bodyPr>
          <a:lstStyle/>
          <a:p>
            <a:r>
              <a:rPr lang="en-US"/>
              <a:t>Battery Runtime</a:t>
            </a:r>
          </a:p>
          <a:p>
            <a:pPr lvl="1">
              <a:buFont typeface="Courier New" panose="020B0604020202020204" pitchFamily="34" charset="0"/>
              <a:buChar char="o"/>
            </a:pPr>
            <a:r>
              <a:rPr lang="en-US"/>
              <a:t>Analyze state of charge while having the rover preform at full capacity </a:t>
            </a:r>
          </a:p>
          <a:p>
            <a:r>
              <a:rPr lang="en-US"/>
              <a:t>Environment performance </a:t>
            </a:r>
          </a:p>
          <a:p>
            <a:pPr lvl="1">
              <a:buFont typeface="Courier New" panose="020B0604020202020204" pitchFamily="34" charset="0"/>
              <a:buChar char="o"/>
            </a:pPr>
            <a:r>
              <a:rPr lang="en-US"/>
              <a:t>Bring the solar panel outside during peak sun irradiation and measure power output</a:t>
            </a:r>
          </a:p>
          <a:p>
            <a:r>
              <a:rPr lang="en-US"/>
              <a:t>Cleaning system</a:t>
            </a:r>
          </a:p>
          <a:p>
            <a:pPr lvl="1">
              <a:buFont typeface="Courier New" panose="020B0604020202020204" pitchFamily="34" charset="0"/>
              <a:buChar char="o"/>
            </a:pPr>
            <a:r>
              <a:rPr lang="en-US"/>
              <a:t>Add debris to the panel to test the effectiveness of the brush</a:t>
            </a:r>
          </a:p>
          <a:p>
            <a:pPr lvl="1">
              <a:buFont typeface="Courier New" panose="020B0604020202020204" pitchFamily="34" charset="0"/>
              <a:buChar char="o"/>
            </a:pPr>
            <a:r>
              <a:rPr lang="en-US"/>
              <a:t>Run the cleaning system without attachment to the solar panel to ensure its status </a:t>
            </a:r>
          </a:p>
          <a:p>
            <a:pPr marL="457200" lvl="1" indent="0">
              <a:buNone/>
            </a:pPr>
            <a:endParaRPr lang="en-US"/>
          </a:p>
        </p:txBody>
      </p:sp>
      <p:sp>
        <p:nvSpPr>
          <p:cNvPr id="3" name="TextBox 2">
            <a:extLst>
              <a:ext uri="{FF2B5EF4-FFF2-40B4-BE49-F238E27FC236}">
                <a16:creationId xmlns:a16="http://schemas.microsoft.com/office/drawing/2014/main" id="{FB78A2B1-5FC4-9B01-CD01-2135385F87D2}"/>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Keldon Ngo</a:t>
            </a:r>
          </a:p>
          <a:p>
            <a:pPr algn="l"/>
            <a:r>
              <a:rPr lang="en-US">
                <a:solidFill>
                  <a:schemeClr val="bg1"/>
                </a:solidFill>
              </a:rPr>
              <a:t>Presented by: Keldon Ngo</a:t>
            </a:r>
          </a:p>
        </p:txBody>
      </p:sp>
    </p:spTree>
    <p:extLst>
      <p:ext uri="{BB962C8B-B14F-4D97-AF65-F5344CB8AC3E}">
        <p14:creationId xmlns:p14="http://schemas.microsoft.com/office/powerpoint/2010/main" val="517656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E91A9-1B9E-AD28-E531-F8EC3635AF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C8AB25-460F-3C24-E5E2-4D7EA72DDB7D}"/>
              </a:ext>
            </a:extLst>
          </p:cNvPr>
          <p:cNvSpPr>
            <a:spLocks noGrp="1"/>
          </p:cNvSpPr>
          <p:nvPr>
            <p:ph type="title"/>
          </p:nvPr>
        </p:nvSpPr>
        <p:spPr>
          <a:xfrm>
            <a:off x="408092" y="769227"/>
            <a:ext cx="10515600" cy="1325563"/>
          </a:xfrm>
        </p:spPr>
        <p:txBody>
          <a:bodyPr>
            <a:normAutofit/>
          </a:bodyPr>
          <a:lstStyle/>
          <a:p>
            <a:r>
              <a:rPr lang="en-US" sz="3200"/>
              <a:t>Safety Considerations:</a:t>
            </a:r>
          </a:p>
        </p:txBody>
      </p:sp>
      <p:pic>
        <p:nvPicPr>
          <p:cNvPr id="6" name="Picture 5" descr="A blue and black stripe&#10;&#10;Description automatically generated">
            <a:extLst>
              <a:ext uri="{FF2B5EF4-FFF2-40B4-BE49-F238E27FC236}">
                <a16:creationId xmlns:a16="http://schemas.microsoft.com/office/drawing/2014/main" id="{C2F7C73A-5570-AF66-C56D-C7A5544EFEFE}"/>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DFD6CB80-6208-7AD6-A40C-75CE1510BC84}"/>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19307F8F-741D-0618-8E9E-E559126D01DF}"/>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B6894246-6645-3E0F-21DF-262A3E1BD48B}"/>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9021B8FF-5EF9-2796-2ED0-0341EDAC46AD}"/>
              </a:ext>
            </a:extLst>
          </p:cNvPr>
          <p:cNvSpPr txBox="1"/>
          <p:nvPr/>
        </p:nvSpPr>
        <p:spPr>
          <a:xfrm>
            <a:off x="11644132" y="6374694"/>
            <a:ext cx="6022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#51</a:t>
            </a:r>
          </a:p>
        </p:txBody>
      </p:sp>
      <p:sp>
        <p:nvSpPr>
          <p:cNvPr id="3" name="TextBox 2">
            <a:extLst>
              <a:ext uri="{FF2B5EF4-FFF2-40B4-BE49-F238E27FC236}">
                <a16:creationId xmlns:a16="http://schemas.microsoft.com/office/drawing/2014/main" id="{92410340-6342-A06A-060A-FF68EEE7A242}"/>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Kenny Bui</a:t>
            </a:r>
          </a:p>
          <a:p>
            <a:pPr algn="l"/>
            <a:r>
              <a:rPr lang="en-US">
                <a:solidFill>
                  <a:schemeClr val="bg1"/>
                </a:solidFill>
              </a:rPr>
              <a:t>Presented by: Kenny Bui</a:t>
            </a:r>
          </a:p>
        </p:txBody>
      </p:sp>
      <p:graphicFrame>
        <p:nvGraphicFramePr>
          <p:cNvPr id="13" name="Content Placeholder 12">
            <a:extLst>
              <a:ext uri="{FF2B5EF4-FFF2-40B4-BE49-F238E27FC236}">
                <a16:creationId xmlns:a16="http://schemas.microsoft.com/office/drawing/2014/main" id="{234E5F09-FAC6-9E11-0CA9-806BE95A37E5}"/>
              </a:ext>
            </a:extLst>
          </p:cNvPr>
          <p:cNvGraphicFramePr>
            <a:graphicFrameLocks noGrp="1"/>
          </p:cNvGraphicFramePr>
          <p:nvPr>
            <p:ph idx="1"/>
            <p:extLst>
              <p:ext uri="{D42A27DB-BD31-4B8C-83A1-F6EECF244321}">
                <p14:modId xmlns:p14="http://schemas.microsoft.com/office/powerpoint/2010/main" val="3568122339"/>
              </p:ext>
            </p:extLst>
          </p:nvPr>
        </p:nvGraphicFramePr>
        <p:xfrm>
          <a:off x="769495" y="1925560"/>
          <a:ext cx="10515600" cy="3845560"/>
        </p:xfrm>
        <a:graphic>
          <a:graphicData uri="http://schemas.openxmlformats.org/drawingml/2006/table">
            <a:tbl>
              <a:tblPr firstRow="1" bandRow="1">
                <a:tableStyleId>{5940675A-B579-460E-94D1-54222C63F5DA}</a:tableStyleId>
              </a:tblPr>
              <a:tblGrid>
                <a:gridCol w="2969128">
                  <a:extLst>
                    <a:ext uri="{9D8B030D-6E8A-4147-A177-3AD203B41FA5}">
                      <a16:colId xmlns:a16="http://schemas.microsoft.com/office/drawing/2014/main" val="4059215766"/>
                    </a:ext>
                  </a:extLst>
                </a:gridCol>
                <a:gridCol w="7546472">
                  <a:extLst>
                    <a:ext uri="{9D8B030D-6E8A-4147-A177-3AD203B41FA5}">
                      <a16:colId xmlns:a16="http://schemas.microsoft.com/office/drawing/2014/main" val="3127960638"/>
                    </a:ext>
                  </a:extLst>
                </a:gridCol>
              </a:tblGrid>
              <a:tr h="370840">
                <a:tc>
                  <a:txBody>
                    <a:bodyPr/>
                    <a:lstStyle/>
                    <a:p>
                      <a:r>
                        <a:rPr lang="en-US" sz="1800" b="1"/>
                        <a:t>Concern</a:t>
                      </a:r>
                    </a:p>
                  </a:txBody>
                  <a:tcPr/>
                </a:tc>
                <a:tc>
                  <a:txBody>
                    <a:bodyPr/>
                    <a:lstStyle/>
                    <a:p>
                      <a:r>
                        <a:rPr lang="en-US" sz="1800" b="1"/>
                        <a:t>Safety Preventative</a:t>
                      </a:r>
                    </a:p>
                  </a:txBody>
                  <a:tcPr/>
                </a:tc>
                <a:extLst>
                  <a:ext uri="{0D108BD9-81ED-4DB2-BD59-A6C34878D82A}">
                    <a16:rowId xmlns:a16="http://schemas.microsoft.com/office/drawing/2014/main" val="529376376"/>
                  </a:ext>
                </a:extLst>
              </a:tr>
              <a:tr h="370840">
                <a:tc>
                  <a:txBody>
                    <a:bodyPr/>
                    <a:lstStyle/>
                    <a:p>
                      <a:r>
                        <a:rPr lang="en-US" sz="1800"/>
                        <a:t>Electrical Shock Hazard</a:t>
                      </a:r>
                    </a:p>
                  </a:txBody>
                  <a:tcPr/>
                </a:tc>
                <a:tc>
                  <a:txBody>
                    <a:bodyPr/>
                    <a:lstStyle/>
                    <a:p>
                      <a:r>
                        <a:rPr lang="en-US" sz="1800"/>
                        <a:t>All electrical connections on our rover are properly grounded to prevent shock hazard.</a:t>
                      </a:r>
                    </a:p>
                  </a:txBody>
                  <a:tcPr/>
                </a:tc>
                <a:extLst>
                  <a:ext uri="{0D108BD9-81ED-4DB2-BD59-A6C34878D82A}">
                    <a16:rowId xmlns:a16="http://schemas.microsoft.com/office/drawing/2014/main" val="1129602155"/>
                  </a:ext>
                </a:extLst>
              </a:tr>
              <a:tr h="370840">
                <a:tc>
                  <a:txBody>
                    <a:bodyPr/>
                    <a:lstStyle/>
                    <a:p>
                      <a:r>
                        <a:rPr lang="en-US" sz="1800"/>
                        <a:t>Overcurrent </a:t>
                      </a:r>
                    </a:p>
                  </a:txBody>
                  <a:tcPr/>
                </a:tc>
                <a:tc>
                  <a:txBody>
                    <a:bodyPr/>
                    <a:lstStyle/>
                    <a:p>
                      <a:r>
                        <a:rPr lang="en-US" sz="1800"/>
                        <a:t>All major electrical components have incorporated fused connections that are sized properly and are expected to pop in the case of overcurrent.</a:t>
                      </a:r>
                    </a:p>
                  </a:txBody>
                  <a:tcPr/>
                </a:tc>
                <a:extLst>
                  <a:ext uri="{0D108BD9-81ED-4DB2-BD59-A6C34878D82A}">
                    <a16:rowId xmlns:a16="http://schemas.microsoft.com/office/drawing/2014/main" val="3539462290"/>
                  </a:ext>
                </a:extLst>
              </a:tr>
              <a:tr h="370840">
                <a:tc>
                  <a:txBody>
                    <a:bodyPr/>
                    <a:lstStyle/>
                    <a:p>
                      <a:r>
                        <a:rPr lang="en-US" sz="1800"/>
                        <a:t>Moving object hazard with motors on cleaning system</a:t>
                      </a:r>
                    </a:p>
                  </a:txBody>
                  <a:tcPr/>
                </a:tc>
                <a:tc>
                  <a:txBody>
                    <a:bodyPr/>
                    <a:lstStyle/>
                    <a:p>
                      <a:r>
                        <a:rPr lang="en-US" sz="1800"/>
                        <a:t>There is a cancel button designed in the brush cleaning system that is designed to cancel all operation of the cleaning system in case it is needed.</a:t>
                      </a:r>
                    </a:p>
                  </a:txBody>
                  <a:tcPr/>
                </a:tc>
                <a:extLst>
                  <a:ext uri="{0D108BD9-81ED-4DB2-BD59-A6C34878D82A}">
                    <a16:rowId xmlns:a16="http://schemas.microsoft.com/office/drawing/2014/main" val="2603598532"/>
                  </a:ext>
                </a:extLst>
              </a:tr>
              <a:tr h="370840">
                <a:tc>
                  <a:txBody>
                    <a:bodyPr/>
                    <a:lstStyle/>
                    <a:p>
                      <a:r>
                        <a:rPr lang="en-US" sz="1800"/>
                        <a:t>Unexpected cleaning system activation</a:t>
                      </a:r>
                    </a:p>
                  </a:txBody>
                  <a:tcPr/>
                </a:tc>
                <a:tc>
                  <a:txBody>
                    <a:bodyPr/>
                    <a:lstStyle/>
                    <a:p>
                      <a:r>
                        <a:rPr lang="en-US" sz="1800"/>
                        <a:t>There is also a buzzer designed to trigger before the cleaning system is activated to alert all nearby prior to the cleaning system activating. </a:t>
                      </a:r>
                    </a:p>
                  </a:txBody>
                  <a:tcPr/>
                </a:tc>
                <a:extLst>
                  <a:ext uri="{0D108BD9-81ED-4DB2-BD59-A6C34878D82A}">
                    <a16:rowId xmlns:a16="http://schemas.microsoft.com/office/drawing/2014/main" val="3929975828"/>
                  </a:ext>
                </a:extLst>
              </a:tr>
              <a:tr h="370840">
                <a:tc>
                  <a:txBody>
                    <a:bodyPr/>
                    <a:lstStyle/>
                    <a:p>
                      <a:r>
                        <a:rPr lang="en-US" sz="1800"/>
                        <a:t>Kill Switch</a:t>
                      </a:r>
                    </a:p>
                  </a:txBody>
                  <a:tcPr/>
                </a:tc>
                <a:tc>
                  <a:txBody>
                    <a:bodyPr/>
                    <a:lstStyle/>
                    <a:p>
                      <a:r>
                        <a:rPr lang="en-US" sz="1800"/>
                        <a:t>There are two switches attached to the battery that can be quickly disengaged to de-energize the entire rover in the case that it is needed</a:t>
                      </a:r>
                    </a:p>
                  </a:txBody>
                  <a:tcPr/>
                </a:tc>
                <a:extLst>
                  <a:ext uri="{0D108BD9-81ED-4DB2-BD59-A6C34878D82A}">
                    <a16:rowId xmlns:a16="http://schemas.microsoft.com/office/drawing/2014/main" val="4263423603"/>
                  </a:ext>
                </a:extLst>
              </a:tr>
            </a:tbl>
          </a:graphicData>
        </a:graphic>
      </p:graphicFrame>
    </p:spTree>
    <p:extLst>
      <p:ext uri="{BB962C8B-B14F-4D97-AF65-F5344CB8AC3E}">
        <p14:creationId xmlns:p14="http://schemas.microsoft.com/office/powerpoint/2010/main" val="11416664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617F-2183-FA0A-A8EB-8998672D6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A79284-6D37-78E3-66D8-6165461FDA8A}"/>
              </a:ext>
            </a:extLst>
          </p:cNvPr>
          <p:cNvSpPr>
            <a:spLocks noGrp="1"/>
          </p:cNvSpPr>
          <p:nvPr>
            <p:ph type="title"/>
          </p:nvPr>
        </p:nvSpPr>
        <p:spPr>
          <a:xfrm>
            <a:off x="153515" y="681770"/>
            <a:ext cx="10515600" cy="1325563"/>
          </a:xfrm>
        </p:spPr>
        <p:txBody>
          <a:bodyPr>
            <a:normAutofit/>
          </a:bodyPr>
          <a:lstStyle/>
          <a:p>
            <a:r>
              <a:rPr lang="en-US" sz="3200"/>
              <a:t>Environmental Impact Assessment</a:t>
            </a:r>
          </a:p>
        </p:txBody>
      </p:sp>
      <p:pic>
        <p:nvPicPr>
          <p:cNvPr id="6" name="Picture 5" descr="A blue and black stripe&#10;&#10;Description automatically generated">
            <a:extLst>
              <a:ext uri="{FF2B5EF4-FFF2-40B4-BE49-F238E27FC236}">
                <a16:creationId xmlns:a16="http://schemas.microsoft.com/office/drawing/2014/main" id="{F8132324-3381-FB38-BD9D-ABFC8FC44FE0}"/>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7C7024F5-7450-37B7-0E81-9B2948888583}"/>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C8BE452E-01C9-23A9-D53B-7D3CA3081E33}"/>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0AA5DBB4-C1B6-9E11-37EF-C4041E9DA0B0}"/>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14785685-7BD7-3EF9-371F-72A9285C0AF5}"/>
              </a:ext>
            </a:extLst>
          </p:cNvPr>
          <p:cNvSpPr txBox="1"/>
          <p:nvPr/>
        </p:nvSpPr>
        <p:spPr>
          <a:xfrm>
            <a:off x="11690430" y="6374694"/>
            <a:ext cx="5559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#52</a:t>
            </a:r>
          </a:p>
        </p:txBody>
      </p:sp>
      <p:sp>
        <p:nvSpPr>
          <p:cNvPr id="5" name="Content Placeholder 4">
            <a:extLst>
              <a:ext uri="{FF2B5EF4-FFF2-40B4-BE49-F238E27FC236}">
                <a16:creationId xmlns:a16="http://schemas.microsoft.com/office/drawing/2014/main" id="{4474D201-51C5-D230-59AD-66FD7E431813}"/>
              </a:ext>
            </a:extLst>
          </p:cNvPr>
          <p:cNvSpPr>
            <a:spLocks noGrp="1"/>
          </p:cNvSpPr>
          <p:nvPr>
            <p:ph idx="1"/>
          </p:nvPr>
        </p:nvSpPr>
        <p:spPr>
          <a:xfrm>
            <a:off x="609600" y="1916430"/>
            <a:ext cx="6894059" cy="4351338"/>
          </a:xfrm>
        </p:spPr>
        <p:txBody>
          <a:bodyPr vert="horz" lIns="91440" tIns="45720" rIns="91440" bIns="45720" rtlCol="0" anchor="t">
            <a:normAutofit/>
          </a:bodyPr>
          <a:lstStyle/>
          <a:p>
            <a:pPr>
              <a:buNone/>
            </a:pPr>
            <a:r>
              <a:rPr lang="en-US" sz="2400">
                <a:latin typeface="Arial"/>
                <a:cs typeface="Arial"/>
              </a:rPr>
              <a:t>•</a:t>
            </a:r>
            <a:r>
              <a:rPr lang="en-US" sz="2400"/>
              <a:t> Decrease in power required from the grid</a:t>
            </a:r>
          </a:p>
          <a:p>
            <a:pPr>
              <a:buNone/>
            </a:pPr>
            <a:endParaRPr lang="en-US" sz="2400">
              <a:latin typeface="Aptos"/>
              <a:cs typeface="Arial"/>
            </a:endParaRPr>
          </a:p>
          <a:p>
            <a:pPr>
              <a:buNone/>
            </a:pPr>
            <a:r>
              <a:rPr lang="en-US" sz="2400">
                <a:latin typeface="Arial"/>
                <a:cs typeface="Arial"/>
              </a:rPr>
              <a:t>•</a:t>
            </a:r>
            <a:r>
              <a:rPr lang="en-US" sz="2400"/>
              <a:t> Recyclable components</a:t>
            </a:r>
          </a:p>
          <a:p>
            <a:pPr>
              <a:buNone/>
            </a:pPr>
            <a:endParaRPr lang="en-US" sz="2400">
              <a:latin typeface="Aptos"/>
              <a:cs typeface="Arial"/>
            </a:endParaRPr>
          </a:p>
          <a:p>
            <a:pPr>
              <a:buNone/>
            </a:pPr>
            <a:r>
              <a:rPr lang="en-US" sz="2400">
                <a:latin typeface="Arial"/>
                <a:cs typeface="Arial"/>
              </a:rPr>
              <a:t>•</a:t>
            </a:r>
            <a:r>
              <a:rPr lang="en-US" sz="2400"/>
              <a:t> Emission-free operation</a:t>
            </a:r>
          </a:p>
          <a:p>
            <a:pPr>
              <a:buNone/>
            </a:pPr>
            <a:endParaRPr lang="en-US" sz="2400"/>
          </a:p>
          <a:p>
            <a:r>
              <a:rPr lang="en-US" sz="2400"/>
              <a:t>   Dry cleaning; no harmful chemicals</a:t>
            </a:r>
          </a:p>
          <a:p>
            <a:pPr marL="0" indent="0">
              <a:buNone/>
            </a:pPr>
            <a:endParaRPr lang="en-US" sz="2400"/>
          </a:p>
        </p:txBody>
      </p:sp>
      <p:sp>
        <p:nvSpPr>
          <p:cNvPr id="3" name="TextBox 2">
            <a:extLst>
              <a:ext uri="{FF2B5EF4-FFF2-40B4-BE49-F238E27FC236}">
                <a16:creationId xmlns:a16="http://schemas.microsoft.com/office/drawing/2014/main" id="{6762F87F-9541-62EC-5FC3-452B039C73A0}"/>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pic>
        <p:nvPicPr>
          <p:cNvPr id="4" name="Picture 3" descr="A group of people standing next to a tree with symbols&#10;&#10;Description automatically generated">
            <a:extLst>
              <a:ext uri="{FF2B5EF4-FFF2-40B4-BE49-F238E27FC236}">
                <a16:creationId xmlns:a16="http://schemas.microsoft.com/office/drawing/2014/main" id="{30165CA9-042D-640A-02EB-4781B4BFB103}"/>
              </a:ext>
            </a:extLst>
          </p:cNvPr>
          <p:cNvPicPr>
            <a:picLocks noChangeAspect="1"/>
          </p:cNvPicPr>
          <p:nvPr/>
        </p:nvPicPr>
        <p:blipFill>
          <a:blip r:embed="rId5"/>
          <a:stretch>
            <a:fillRect/>
          </a:stretch>
        </p:blipFill>
        <p:spPr>
          <a:xfrm>
            <a:off x="7558088" y="1776413"/>
            <a:ext cx="4457700" cy="3295650"/>
          </a:xfrm>
          <a:prstGeom prst="rect">
            <a:avLst/>
          </a:prstGeom>
        </p:spPr>
      </p:pic>
    </p:spTree>
    <p:extLst>
      <p:ext uri="{BB962C8B-B14F-4D97-AF65-F5344CB8AC3E}">
        <p14:creationId xmlns:p14="http://schemas.microsoft.com/office/powerpoint/2010/main" val="25011777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F5CCB-A6A8-CDE1-0625-650C93E28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74C662-FFB4-8F16-078B-B9C965AEADA4}"/>
              </a:ext>
            </a:extLst>
          </p:cNvPr>
          <p:cNvSpPr>
            <a:spLocks noGrp="1"/>
          </p:cNvSpPr>
          <p:nvPr>
            <p:ph type="title"/>
          </p:nvPr>
        </p:nvSpPr>
        <p:spPr>
          <a:xfrm>
            <a:off x="153515" y="624620"/>
            <a:ext cx="10515600" cy="1325563"/>
          </a:xfrm>
        </p:spPr>
        <p:txBody>
          <a:bodyPr>
            <a:normAutofit/>
          </a:bodyPr>
          <a:lstStyle/>
          <a:p>
            <a:r>
              <a:rPr lang="en-US" sz="3200"/>
              <a:t>Budget</a:t>
            </a:r>
          </a:p>
        </p:txBody>
      </p:sp>
      <p:pic>
        <p:nvPicPr>
          <p:cNvPr id="6" name="Picture 5" descr="A blue and black stripe&#10;&#10;Description automatically generated">
            <a:extLst>
              <a:ext uri="{FF2B5EF4-FFF2-40B4-BE49-F238E27FC236}">
                <a16:creationId xmlns:a16="http://schemas.microsoft.com/office/drawing/2014/main" id="{C9F64F3B-E5EF-6CFC-009A-F05E11693E8F}"/>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D53D05B0-6195-3929-C844-5EBDC7F13611}"/>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457A1C46-00EF-AA33-A81B-5A62F474CDF5}"/>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6B766342-24C9-F9C9-63E8-3101C248B830}"/>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91E96B67-A7C6-B5C5-ABCA-71BD9D0EAA33}"/>
              </a:ext>
            </a:extLst>
          </p:cNvPr>
          <p:cNvSpPr txBox="1"/>
          <p:nvPr/>
        </p:nvSpPr>
        <p:spPr>
          <a:xfrm>
            <a:off x="11649389" y="6384938"/>
            <a:ext cx="5845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#53</a:t>
            </a:r>
          </a:p>
        </p:txBody>
      </p:sp>
      <p:sp>
        <p:nvSpPr>
          <p:cNvPr id="3" name="TextBox 2">
            <a:extLst>
              <a:ext uri="{FF2B5EF4-FFF2-40B4-BE49-F238E27FC236}">
                <a16:creationId xmlns:a16="http://schemas.microsoft.com/office/drawing/2014/main" id="{97FC57DD-6D8E-067A-64EA-D4B030139375}"/>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Bowen Williamson</a:t>
            </a:r>
          </a:p>
          <a:p>
            <a:pPr algn="l"/>
            <a:r>
              <a:rPr lang="en-US">
                <a:solidFill>
                  <a:schemeClr val="bg1"/>
                </a:solidFill>
              </a:rPr>
              <a:t>Presented by: Bowen Williamson</a:t>
            </a:r>
          </a:p>
        </p:txBody>
      </p:sp>
      <p:sp>
        <p:nvSpPr>
          <p:cNvPr id="12" name="TextBox 11">
            <a:extLst>
              <a:ext uri="{FF2B5EF4-FFF2-40B4-BE49-F238E27FC236}">
                <a16:creationId xmlns:a16="http://schemas.microsoft.com/office/drawing/2014/main" id="{220CC9FD-6A13-409A-153D-BB7B5159F2DF}"/>
              </a:ext>
            </a:extLst>
          </p:cNvPr>
          <p:cNvSpPr txBox="1"/>
          <p:nvPr/>
        </p:nvSpPr>
        <p:spPr>
          <a:xfrm>
            <a:off x="108396" y="3115224"/>
            <a:ext cx="4913605"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Generous Donations:</a:t>
            </a:r>
          </a:p>
          <a:p>
            <a:endParaRPr lang="en-US" sz="2000"/>
          </a:p>
          <a:p>
            <a:r>
              <a:rPr lang="en-US" sz="2000"/>
              <a:t> MorningStar</a:t>
            </a:r>
          </a:p>
          <a:p>
            <a:r>
              <a:rPr lang="en-US" sz="2000">
                <a:latin typeface="Arial"/>
                <a:cs typeface="Arial"/>
              </a:rPr>
              <a:t> •</a:t>
            </a:r>
            <a:r>
              <a:rPr lang="en-US" sz="2000"/>
              <a:t>TriStar Solar Charge Controller </a:t>
            </a:r>
            <a:r>
              <a:rPr lang="en-US" sz="2000" b="1"/>
              <a:t>($293)</a:t>
            </a:r>
          </a:p>
          <a:p>
            <a:r>
              <a:rPr lang="en-US" sz="2000"/>
              <a:t> REC Solar</a:t>
            </a:r>
          </a:p>
          <a:p>
            <a:r>
              <a:rPr lang="en-US" sz="2000">
                <a:latin typeface="Arial"/>
                <a:cs typeface="Arial"/>
              </a:rPr>
              <a:t> •</a:t>
            </a:r>
            <a:r>
              <a:rPr lang="en-US" sz="2000"/>
              <a:t>450W Pure-RX Solar Panel </a:t>
            </a:r>
            <a:r>
              <a:rPr lang="en-US" sz="2000" b="1"/>
              <a:t>($234)</a:t>
            </a:r>
          </a:p>
          <a:p>
            <a:pPr algn="l"/>
            <a:endParaRPr lang="en-US" sz="2000"/>
          </a:p>
        </p:txBody>
      </p:sp>
      <p:sp>
        <p:nvSpPr>
          <p:cNvPr id="9" name="TextBox 8">
            <a:extLst>
              <a:ext uri="{FF2B5EF4-FFF2-40B4-BE49-F238E27FC236}">
                <a16:creationId xmlns:a16="http://schemas.microsoft.com/office/drawing/2014/main" id="{70AD03E0-D9C0-3FC4-8FF1-6C20D1A1A847}"/>
              </a:ext>
            </a:extLst>
          </p:cNvPr>
          <p:cNvSpPr txBox="1"/>
          <p:nvPr/>
        </p:nvSpPr>
        <p:spPr>
          <a:xfrm>
            <a:off x="151069" y="1648207"/>
            <a:ext cx="3662831" cy="9712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000"/>
              <a:t>Allotted Budget: </a:t>
            </a:r>
            <a:r>
              <a:rPr lang="en-US" sz="2000" b="1"/>
              <a:t>$4000</a:t>
            </a:r>
          </a:p>
          <a:p>
            <a:pPr>
              <a:lnSpc>
                <a:spcPct val="150000"/>
              </a:lnSpc>
            </a:pPr>
            <a:r>
              <a:rPr lang="en-US" sz="2000"/>
              <a:t>Expected Total Cost: </a:t>
            </a:r>
            <a:r>
              <a:rPr lang="en-US" sz="2000" b="1"/>
              <a:t>$1195</a:t>
            </a:r>
          </a:p>
        </p:txBody>
      </p:sp>
      <p:graphicFrame>
        <p:nvGraphicFramePr>
          <p:cNvPr id="4" name="Content Placeholder 8">
            <a:extLst>
              <a:ext uri="{FF2B5EF4-FFF2-40B4-BE49-F238E27FC236}">
                <a16:creationId xmlns:a16="http://schemas.microsoft.com/office/drawing/2014/main" id="{E4102AFB-7BDE-17BE-F35C-3C3C47CFA022}"/>
              </a:ext>
            </a:extLst>
          </p:cNvPr>
          <p:cNvGraphicFramePr>
            <a:graphicFrameLocks noGrp="1"/>
          </p:cNvGraphicFramePr>
          <p:nvPr>
            <p:ph idx="1"/>
            <p:extLst>
              <p:ext uri="{D42A27DB-BD31-4B8C-83A1-F6EECF244321}">
                <p14:modId xmlns:p14="http://schemas.microsoft.com/office/powerpoint/2010/main" val="2040465376"/>
              </p:ext>
            </p:extLst>
          </p:nvPr>
        </p:nvGraphicFramePr>
        <p:xfrm>
          <a:off x="5785215" y="1389744"/>
          <a:ext cx="7168228" cy="5271312"/>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2000887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C2ABB-5995-EB44-529E-C8FB250B6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ADF074-A837-E55A-0F14-676784FF01F0}"/>
              </a:ext>
            </a:extLst>
          </p:cNvPr>
          <p:cNvSpPr>
            <a:spLocks noGrp="1"/>
          </p:cNvSpPr>
          <p:nvPr>
            <p:ph type="title"/>
          </p:nvPr>
        </p:nvSpPr>
        <p:spPr>
          <a:xfrm>
            <a:off x="110220" y="686100"/>
            <a:ext cx="10515600" cy="1325563"/>
          </a:xfrm>
        </p:spPr>
        <p:txBody>
          <a:bodyPr>
            <a:normAutofit/>
          </a:bodyPr>
          <a:lstStyle/>
          <a:p>
            <a:r>
              <a:rPr lang="en-US" sz="3200"/>
              <a:t>Timeline:</a:t>
            </a:r>
          </a:p>
        </p:txBody>
      </p:sp>
      <p:pic>
        <p:nvPicPr>
          <p:cNvPr id="6" name="Picture 5" descr="A blue and black stripe&#10;&#10;Description automatically generated">
            <a:extLst>
              <a:ext uri="{FF2B5EF4-FFF2-40B4-BE49-F238E27FC236}">
                <a16:creationId xmlns:a16="http://schemas.microsoft.com/office/drawing/2014/main" id="{8A22964C-108E-8791-B0F1-BFD1D8B8DA36}"/>
              </a:ext>
            </a:extLst>
          </p:cNvPr>
          <p:cNvPicPr>
            <a:picLocks noChangeAspect="1"/>
          </p:cNvPicPr>
          <p:nvPr/>
        </p:nvPicPr>
        <p:blipFill>
          <a:blip r:embed="rId3"/>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B007B07D-A9B3-58FA-51A4-1C55498D6E56}"/>
              </a:ext>
            </a:extLst>
          </p:cNvPr>
          <p:cNvPicPr>
            <a:picLocks noChangeAspect="1"/>
          </p:cNvPicPr>
          <p:nvPr/>
        </p:nvPicPr>
        <p:blipFill>
          <a:blip r:embed="rId4"/>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67964900-003B-7EAD-2302-2BDF835AFFA2}"/>
              </a:ext>
            </a:extLst>
          </p:cNvPr>
          <p:cNvPicPr>
            <a:picLocks noChangeAspect="1"/>
          </p:cNvPicPr>
          <p:nvPr/>
        </p:nvPicPr>
        <p:blipFill>
          <a:blip r:embed="rId5"/>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322C9E26-950F-1B70-83B0-38313D64E551}"/>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80805609-F5FF-A2AB-BEB1-C2D0089BADBC}"/>
              </a:ext>
            </a:extLst>
          </p:cNvPr>
          <p:cNvSpPr txBox="1"/>
          <p:nvPr/>
        </p:nvSpPr>
        <p:spPr>
          <a:xfrm>
            <a:off x="11675327" y="6374694"/>
            <a:ext cx="5711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#54</a:t>
            </a:r>
          </a:p>
        </p:txBody>
      </p:sp>
      <p:sp>
        <p:nvSpPr>
          <p:cNvPr id="3" name="TextBox 2">
            <a:extLst>
              <a:ext uri="{FF2B5EF4-FFF2-40B4-BE49-F238E27FC236}">
                <a16:creationId xmlns:a16="http://schemas.microsoft.com/office/drawing/2014/main" id="{B5D6DC60-D6C0-E329-85B2-CC17A240ABEF}"/>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Kenny Bui</a:t>
            </a:r>
          </a:p>
          <a:p>
            <a:pPr algn="l"/>
            <a:r>
              <a:rPr lang="en-US">
                <a:solidFill>
                  <a:schemeClr val="bg1"/>
                </a:solidFill>
              </a:rPr>
              <a:t>Presented by: Kenny Bui</a:t>
            </a:r>
          </a:p>
        </p:txBody>
      </p:sp>
      <p:pic>
        <p:nvPicPr>
          <p:cNvPr id="9" name="Content Placeholder 8">
            <a:extLst>
              <a:ext uri="{FF2B5EF4-FFF2-40B4-BE49-F238E27FC236}">
                <a16:creationId xmlns:a16="http://schemas.microsoft.com/office/drawing/2014/main" id="{6B72D6C9-85B4-0D03-5C8D-81170A615924}"/>
              </a:ext>
            </a:extLst>
          </p:cNvPr>
          <p:cNvPicPr>
            <a:picLocks noGrp="1" noChangeAspect="1"/>
          </p:cNvPicPr>
          <p:nvPr>
            <p:ph idx="1"/>
          </p:nvPr>
        </p:nvPicPr>
        <p:blipFill>
          <a:blip r:embed="rId6"/>
          <a:stretch>
            <a:fillRect/>
          </a:stretch>
        </p:blipFill>
        <p:spPr>
          <a:xfrm>
            <a:off x="242454" y="1509172"/>
            <a:ext cx="10515600" cy="2310315"/>
          </a:xfrm>
        </p:spPr>
      </p:pic>
      <p:pic>
        <p:nvPicPr>
          <p:cNvPr id="10" name="Picture 9" descr="A grid with purple rectangles&#10;&#10;Description automatically generated">
            <a:extLst>
              <a:ext uri="{FF2B5EF4-FFF2-40B4-BE49-F238E27FC236}">
                <a16:creationId xmlns:a16="http://schemas.microsoft.com/office/drawing/2014/main" id="{70756E2F-EFEB-9A0D-F1E4-2EDB1EDCE0C5}"/>
              </a:ext>
            </a:extLst>
          </p:cNvPr>
          <p:cNvPicPr>
            <a:picLocks noChangeAspect="1"/>
          </p:cNvPicPr>
          <p:nvPr/>
        </p:nvPicPr>
        <p:blipFill>
          <a:blip r:embed="rId7"/>
          <a:stretch>
            <a:fillRect/>
          </a:stretch>
        </p:blipFill>
        <p:spPr>
          <a:xfrm>
            <a:off x="245052" y="3814329"/>
            <a:ext cx="11251623" cy="2422815"/>
          </a:xfrm>
          <a:prstGeom prst="rect">
            <a:avLst/>
          </a:prstGeom>
        </p:spPr>
      </p:pic>
    </p:spTree>
    <p:extLst>
      <p:ext uri="{BB962C8B-B14F-4D97-AF65-F5344CB8AC3E}">
        <p14:creationId xmlns:p14="http://schemas.microsoft.com/office/powerpoint/2010/main" val="2434387846"/>
      </p:ext>
    </p:extLst>
  </p:cSld>
  <p:clrMapOvr>
    <a:masterClrMapping/>
  </p:clrMapOvr>
  <p:extLst>
    <p:ext uri="{6950BFC3-D8DA-4A85-94F7-54DA5524770B}">
      <p188:commentRel xmlns:p188="http://schemas.microsoft.com/office/powerpoint/2018/8/main" r:id="rId2"/>
    </p:ext>
  </p:extLs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C2ABB-5995-EB44-529E-C8FB250B61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ADF074-A837-E55A-0F14-676784FF01F0}"/>
              </a:ext>
            </a:extLst>
          </p:cNvPr>
          <p:cNvSpPr>
            <a:spLocks noGrp="1"/>
          </p:cNvSpPr>
          <p:nvPr>
            <p:ph type="title"/>
          </p:nvPr>
        </p:nvSpPr>
        <p:spPr>
          <a:xfrm>
            <a:off x="110220" y="686100"/>
            <a:ext cx="10515600" cy="1325563"/>
          </a:xfrm>
        </p:spPr>
        <p:txBody>
          <a:bodyPr>
            <a:normAutofit/>
          </a:bodyPr>
          <a:lstStyle/>
          <a:p>
            <a:r>
              <a:rPr lang="en-US" sz="3200"/>
              <a:t>Timeline Cont.:</a:t>
            </a:r>
          </a:p>
        </p:txBody>
      </p:sp>
      <p:pic>
        <p:nvPicPr>
          <p:cNvPr id="6" name="Picture 5" descr="A blue and black stripe&#10;&#10;Description automatically generated">
            <a:extLst>
              <a:ext uri="{FF2B5EF4-FFF2-40B4-BE49-F238E27FC236}">
                <a16:creationId xmlns:a16="http://schemas.microsoft.com/office/drawing/2014/main" id="{8A22964C-108E-8791-B0F1-BFD1D8B8DA36}"/>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B007B07D-A9B3-58FA-51A4-1C55498D6E56}"/>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67964900-003B-7EAD-2302-2BDF835AFFA2}"/>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322C9E26-950F-1B70-83B0-38313D64E551}"/>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80805609-F5FF-A2AB-BEB1-C2D0089BADBC}"/>
              </a:ext>
            </a:extLst>
          </p:cNvPr>
          <p:cNvSpPr txBox="1"/>
          <p:nvPr/>
        </p:nvSpPr>
        <p:spPr>
          <a:xfrm>
            <a:off x="11675327" y="6374694"/>
            <a:ext cx="57110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#55</a:t>
            </a:r>
          </a:p>
        </p:txBody>
      </p:sp>
      <p:sp>
        <p:nvSpPr>
          <p:cNvPr id="3" name="TextBox 2">
            <a:extLst>
              <a:ext uri="{FF2B5EF4-FFF2-40B4-BE49-F238E27FC236}">
                <a16:creationId xmlns:a16="http://schemas.microsoft.com/office/drawing/2014/main" id="{B5D6DC60-D6C0-E329-85B2-CC17A240ABEF}"/>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Kenny Bui</a:t>
            </a:r>
          </a:p>
          <a:p>
            <a:pPr algn="l"/>
            <a:r>
              <a:rPr lang="en-US">
                <a:solidFill>
                  <a:schemeClr val="bg1"/>
                </a:solidFill>
              </a:rPr>
              <a:t>Presented by: Kenny Bui</a:t>
            </a:r>
          </a:p>
        </p:txBody>
      </p:sp>
      <p:pic>
        <p:nvPicPr>
          <p:cNvPr id="7" name="Content Placeholder 6" descr="A graph with purple squares&#10;&#10;Description automatically generated">
            <a:extLst>
              <a:ext uri="{FF2B5EF4-FFF2-40B4-BE49-F238E27FC236}">
                <a16:creationId xmlns:a16="http://schemas.microsoft.com/office/drawing/2014/main" id="{585ED216-AD9C-8154-C9BA-80F7EB36EECC}"/>
              </a:ext>
            </a:extLst>
          </p:cNvPr>
          <p:cNvPicPr>
            <a:picLocks noGrp="1" noChangeAspect="1"/>
          </p:cNvPicPr>
          <p:nvPr>
            <p:ph idx="1"/>
          </p:nvPr>
        </p:nvPicPr>
        <p:blipFill>
          <a:blip r:embed="rId5"/>
          <a:stretch>
            <a:fillRect/>
          </a:stretch>
        </p:blipFill>
        <p:spPr>
          <a:xfrm>
            <a:off x="242455" y="2106987"/>
            <a:ext cx="10515600" cy="1724287"/>
          </a:xfrm>
        </p:spPr>
      </p:pic>
      <p:pic>
        <p:nvPicPr>
          <p:cNvPr id="11" name="Picture 10" descr="A graph with purple rectangles&#10;&#10;Description automatically generated">
            <a:extLst>
              <a:ext uri="{FF2B5EF4-FFF2-40B4-BE49-F238E27FC236}">
                <a16:creationId xmlns:a16="http://schemas.microsoft.com/office/drawing/2014/main" id="{F72908AC-E983-E6B1-B11F-9CDA80F5422E}"/>
              </a:ext>
            </a:extLst>
          </p:cNvPr>
          <p:cNvPicPr>
            <a:picLocks noChangeAspect="1"/>
          </p:cNvPicPr>
          <p:nvPr/>
        </p:nvPicPr>
        <p:blipFill>
          <a:blip r:embed="rId6"/>
          <a:stretch>
            <a:fillRect/>
          </a:stretch>
        </p:blipFill>
        <p:spPr>
          <a:xfrm>
            <a:off x="245918" y="3835111"/>
            <a:ext cx="11811000" cy="2152650"/>
          </a:xfrm>
          <a:prstGeom prst="rect">
            <a:avLst/>
          </a:prstGeom>
        </p:spPr>
      </p:pic>
    </p:spTree>
    <p:extLst>
      <p:ext uri="{BB962C8B-B14F-4D97-AF65-F5344CB8AC3E}">
        <p14:creationId xmlns:p14="http://schemas.microsoft.com/office/powerpoint/2010/main" val="31011732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BDF880-8215-581F-A53A-BA695648B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9BFB8A-28EB-734C-D86B-9BD19F5FDECD}"/>
              </a:ext>
            </a:extLst>
          </p:cNvPr>
          <p:cNvSpPr>
            <a:spLocks noGrp="1"/>
          </p:cNvSpPr>
          <p:nvPr>
            <p:ph type="title"/>
          </p:nvPr>
        </p:nvSpPr>
        <p:spPr>
          <a:xfrm>
            <a:off x="401165" y="977045"/>
            <a:ext cx="10515600" cy="1325563"/>
          </a:xfrm>
        </p:spPr>
        <p:txBody>
          <a:bodyPr>
            <a:normAutofit/>
          </a:bodyPr>
          <a:lstStyle/>
          <a:p>
            <a:r>
              <a:rPr lang="en-US" sz="3200"/>
              <a:t>Appendix:</a:t>
            </a:r>
          </a:p>
        </p:txBody>
      </p:sp>
      <p:pic>
        <p:nvPicPr>
          <p:cNvPr id="6" name="Picture 5" descr="A blue and black stripe&#10;&#10;Description automatically generated">
            <a:extLst>
              <a:ext uri="{FF2B5EF4-FFF2-40B4-BE49-F238E27FC236}">
                <a16:creationId xmlns:a16="http://schemas.microsoft.com/office/drawing/2014/main" id="{296627C3-14B5-B544-F3CC-23717160CFA5}"/>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56162F8C-C5EF-7A96-01A6-D1FBB8E5D2D5}"/>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9E6A53EF-6AE5-B9E2-5028-57E94031B361}"/>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114D5A70-B83B-5B0F-386C-E51B2C222130}"/>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FC1C9EF6-6950-5F02-2042-4C7A440E96B7}"/>
              </a:ext>
            </a:extLst>
          </p:cNvPr>
          <p:cNvSpPr txBox="1"/>
          <p:nvPr/>
        </p:nvSpPr>
        <p:spPr>
          <a:xfrm>
            <a:off x="11669486" y="6374694"/>
            <a:ext cx="5769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#56</a:t>
            </a:r>
          </a:p>
        </p:txBody>
      </p:sp>
      <p:sp>
        <p:nvSpPr>
          <p:cNvPr id="5" name="Content Placeholder 4">
            <a:extLst>
              <a:ext uri="{FF2B5EF4-FFF2-40B4-BE49-F238E27FC236}">
                <a16:creationId xmlns:a16="http://schemas.microsoft.com/office/drawing/2014/main" id="{8B8D3360-AEDE-4DD9-BF3F-2183613F5D18}"/>
              </a:ext>
            </a:extLst>
          </p:cNvPr>
          <p:cNvSpPr>
            <a:spLocks noGrp="1"/>
          </p:cNvSpPr>
          <p:nvPr>
            <p:ph idx="1"/>
          </p:nvPr>
        </p:nvSpPr>
        <p:spPr/>
        <p:txBody>
          <a:bodyPr>
            <a:normAutofit fontScale="85000" lnSpcReduction="20000"/>
          </a:bodyPr>
          <a:lstStyle/>
          <a:p>
            <a:r>
              <a:rPr lang="en-US" err="1">
                <a:hlinkClick r:id="rId5" action="ppaction://hlinksldjump"/>
              </a:rPr>
              <a:t>Nema</a:t>
            </a:r>
            <a:r>
              <a:rPr lang="en-US">
                <a:hlinkClick r:id="rId5" action="ppaction://hlinksldjump"/>
              </a:rPr>
              <a:t> 23 Stepper Motor</a:t>
            </a:r>
            <a:endParaRPr lang="en-US"/>
          </a:p>
          <a:p>
            <a:r>
              <a:rPr lang="en-US">
                <a:hlinkClick r:id="rId6" action="ppaction://hlinksldjump"/>
              </a:rPr>
              <a:t>Concept Generation: Solar Panel</a:t>
            </a:r>
            <a:endParaRPr lang="en-US"/>
          </a:p>
          <a:p>
            <a:r>
              <a:rPr lang="en-US">
                <a:hlinkClick r:id="rId7" action="ppaction://hlinksldjump"/>
              </a:rPr>
              <a:t>Concept Evaluation &amp; Selection: Solar Panel</a:t>
            </a:r>
            <a:endParaRPr lang="en-US"/>
          </a:p>
          <a:p>
            <a:r>
              <a:rPr lang="en-US">
                <a:hlinkClick r:id="rId8" action="ppaction://hlinksldjump"/>
              </a:rPr>
              <a:t>Concept Generation: Autonomous Power Switching</a:t>
            </a:r>
            <a:endParaRPr lang="en-US"/>
          </a:p>
          <a:p>
            <a:r>
              <a:rPr lang="en-US">
                <a:hlinkClick r:id="rId9" action="ppaction://hlinksldjump"/>
              </a:rPr>
              <a:t>Concept Evaluation &amp; Selection: Autonomous Power Switching</a:t>
            </a:r>
            <a:endParaRPr lang="en-US"/>
          </a:p>
          <a:p>
            <a:r>
              <a:rPr lang="en-US">
                <a:hlinkClick r:id="rId10" action="ppaction://hlinksldjump"/>
              </a:rPr>
              <a:t>Stepper Motor Simulation Blocks</a:t>
            </a:r>
            <a:endParaRPr lang="en-US"/>
          </a:p>
          <a:p>
            <a:r>
              <a:rPr lang="en-US">
                <a:hlinkClick r:id="rId11" action="ppaction://hlinksldjump"/>
              </a:rPr>
              <a:t>Controller’s Step Rate and Direction </a:t>
            </a:r>
            <a:endParaRPr lang="en-US"/>
          </a:p>
          <a:p>
            <a:r>
              <a:rPr lang="en-US">
                <a:hlinkClick r:id="rId12" action="ppaction://hlinksldjump"/>
              </a:rPr>
              <a:t>Controller’s Voltage-Controlled Pulse Generator </a:t>
            </a:r>
            <a:endParaRPr lang="en-US"/>
          </a:p>
          <a:p>
            <a:r>
              <a:rPr lang="en-US">
                <a:hlinkClick r:id="rId13" action="ppaction://hlinksldjump"/>
              </a:rPr>
              <a:t>Stepper Motor’s Shaft Angle</a:t>
            </a:r>
            <a:endParaRPr lang="en-US"/>
          </a:p>
          <a:p>
            <a:r>
              <a:rPr lang="en-US">
                <a:hlinkClick r:id="rId14" action="ppaction://hlinksldjump"/>
              </a:rPr>
              <a:t>Stepper Motor’s Shaft Speed</a:t>
            </a:r>
            <a:endParaRPr lang="en-US"/>
          </a:p>
          <a:p>
            <a:r>
              <a:rPr lang="en-US">
                <a:hlinkClick r:id="rId15" action="ppaction://hlinksldjump"/>
              </a:rPr>
              <a:t>Stepper Driver’s Pin Voltages</a:t>
            </a:r>
            <a:endParaRPr lang="en-US"/>
          </a:p>
          <a:p>
            <a:endParaRPr lang="en-US"/>
          </a:p>
          <a:p>
            <a:endParaRPr lang="en-US"/>
          </a:p>
          <a:p>
            <a:endParaRPr lang="en-US"/>
          </a:p>
        </p:txBody>
      </p:sp>
    </p:spTree>
    <p:extLst>
      <p:ext uri="{BB962C8B-B14F-4D97-AF65-F5344CB8AC3E}">
        <p14:creationId xmlns:p14="http://schemas.microsoft.com/office/powerpoint/2010/main" val="22214499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9989C-F1D8-0215-0660-30BFE89AA3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39526E-459E-3178-C2FD-7FAC368492E1}"/>
              </a:ext>
            </a:extLst>
          </p:cNvPr>
          <p:cNvSpPr>
            <a:spLocks noGrp="1"/>
          </p:cNvSpPr>
          <p:nvPr>
            <p:ph type="title"/>
          </p:nvPr>
        </p:nvSpPr>
        <p:spPr>
          <a:xfrm>
            <a:off x="401165" y="977045"/>
            <a:ext cx="10515600" cy="1325563"/>
          </a:xfrm>
        </p:spPr>
        <p:txBody>
          <a:bodyPr>
            <a:normAutofit/>
          </a:bodyPr>
          <a:lstStyle/>
          <a:p>
            <a:r>
              <a:rPr lang="en-US" sz="3200"/>
              <a:t>Appendix:</a:t>
            </a:r>
          </a:p>
        </p:txBody>
      </p:sp>
      <p:pic>
        <p:nvPicPr>
          <p:cNvPr id="6" name="Picture 5" descr="A blue and black stripe&#10;&#10;Description automatically generated">
            <a:extLst>
              <a:ext uri="{FF2B5EF4-FFF2-40B4-BE49-F238E27FC236}">
                <a16:creationId xmlns:a16="http://schemas.microsoft.com/office/drawing/2014/main" id="{DC970A02-4097-526E-6348-4E74B1BF2269}"/>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D48603EC-A58E-9ADE-8C83-F33799C7FE66}"/>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6C8CD2ED-E7CB-1EB3-52A4-AF9F45ACBAFE}"/>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DAAE6198-11A3-714B-CED8-446BF8DA757D}"/>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6F45AC6D-E23F-E8F2-7463-65DC661B842E}"/>
              </a:ext>
            </a:extLst>
          </p:cNvPr>
          <p:cNvSpPr txBox="1"/>
          <p:nvPr/>
        </p:nvSpPr>
        <p:spPr>
          <a:xfrm>
            <a:off x="11669486" y="6374694"/>
            <a:ext cx="5769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#57</a:t>
            </a:r>
          </a:p>
        </p:txBody>
      </p:sp>
      <p:sp>
        <p:nvSpPr>
          <p:cNvPr id="5" name="Content Placeholder 4">
            <a:extLst>
              <a:ext uri="{FF2B5EF4-FFF2-40B4-BE49-F238E27FC236}">
                <a16:creationId xmlns:a16="http://schemas.microsoft.com/office/drawing/2014/main" id="{07E1B98E-A117-1BAC-80EC-67329D422DEE}"/>
              </a:ext>
            </a:extLst>
          </p:cNvPr>
          <p:cNvSpPr>
            <a:spLocks noGrp="1"/>
          </p:cNvSpPr>
          <p:nvPr>
            <p:ph idx="1"/>
          </p:nvPr>
        </p:nvSpPr>
        <p:spPr/>
        <p:txBody>
          <a:bodyPr>
            <a:normAutofit/>
          </a:bodyPr>
          <a:lstStyle/>
          <a:p>
            <a:r>
              <a:rPr lang="en-US">
                <a:hlinkClick r:id="rId5" action="ppaction://hlinksldjump"/>
              </a:rPr>
              <a:t>Stepper Motor’s Reverse Charts #1 </a:t>
            </a:r>
            <a:endParaRPr lang="en-US"/>
          </a:p>
          <a:p>
            <a:r>
              <a:rPr lang="en-US">
                <a:hlinkClick r:id="rId6" action="ppaction://hlinksldjump"/>
              </a:rPr>
              <a:t>Stepper Motor’s Reverse Charts #2 </a:t>
            </a:r>
            <a:endParaRPr lang="en-US"/>
          </a:p>
          <a:p>
            <a:r>
              <a:rPr lang="en-US">
                <a:hlinkClick r:id="rId7" action="ppaction://hlinksldjump"/>
              </a:rPr>
              <a:t>Stepper Motor’s Total Number of Steps</a:t>
            </a:r>
          </a:p>
          <a:p>
            <a:r>
              <a:rPr lang="en-US">
                <a:hlinkClick r:id="rId7" action="ppaction://hlinksldjump"/>
              </a:rPr>
              <a:t> </a:t>
            </a:r>
            <a:r>
              <a:rPr lang="en-US">
                <a:hlinkClick r:id="rId8" action="ppaction://hlinksldjump"/>
              </a:rPr>
              <a:t>Electrical Connections Before Add-ons</a:t>
            </a:r>
          </a:p>
          <a:p>
            <a:r>
              <a:rPr lang="en-US"/>
              <a:t> </a:t>
            </a:r>
            <a:r>
              <a:rPr lang="en-US">
                <a:hlinkClick r:id="rId8" action="ppaction://hlinksldjump"/>
              </a:rPr>
              <a:t>New Addition Load Analysis Calculations</a:t>
            </a:r>
            <a:endParaRPr lang="en-US"/>
          </a:p>
          <a:p>
            <a:endParaRPr lang="en-US"/>
          </a:p>
          <a:p>
            <a:endParaRPr lang="en-US"/>
          </a:p>
          <a:p>
            <a:endParaRPr lang="en-US"/>
          </a:p>
          <a:p>
            <a:endParaRPr lang="en-US"/>
          </a:p>
        </p:txBody>
      </p:sp>
    </p:spTree>
    <p:extLst>
      <p:ext uri="{BB962C8B-B14F-4D97-AF65-F5344CB8AC3E}">
        <p14:creationId xmlns:p14="http://schemas.microsoft.com/office/powerpoint/2010/main" val="180785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1007A-8B33-3412-7090-A93422868E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3EAC27-5120-C4BE-470C-B37CD3C9D4DE}"/>
              </a:ext>
            </a:extLst>
          </p:cNvPr>
          <p:cNvSpPr>
            <a:spLocks noGrp="1"/>
          </p:cNvSpPr>
          <p:nvPr>
            <p:ph type="title"/>
          </p:nvPr>
        </p:nvSpPr>
        <p:spPr>
          <a:xfrm>
            <a:off x="401165" y="977045"/>
            <a:ext cx="10515600" cy="1325563"/>
          </a:xfrm>
        </p:spPr>
        <p:txBody>
          <a:bodyPr>
            <a:normAutofit/>
          </a:bodyPr>
          <a:lstStyle/>
          <a:p>
            <a:r>
              <a:rPr lang="en-US" sz="3200"/>
              <a:t>Concept Generation: Solar Panel</a:t>
            </a:r>
          </a:p>
        </p:txBody>
      </p:sp>
      <p:pic>
        <p:nvPicPr>
          <p:cNvPr id="6" name="Picture 5" descr="A blue and black stripe&#10;&#10;Description automatically generated">
            <a:extLst>
              <a:ext uri="{FF2B5EF4-FFF2-40B4-BE49-F238E27FC236}">
                <a16:creationId xmlns:a16="http://schemas.microsoft.com/office/drawing/2014/main" id="{FCAF934E-68C6-2FF8-55C4-E56C02DF1685}"/>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ED85F6F5-DD42-882E-2425-C97D4AD34C8D}"/>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A7BCA193-A998-16BE-32EE-78BB8AD94F22}"/>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C17E8CD7-9304-E85F-E5BE-8B13E26D3917}"/>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6F91D227-ACB5-801A-0EC7-0DF564AEDA8E}"/>
              </a:ext>
            </a:extLst>
          </p:cNvPr>
          <p:cNvSpPr txBox="1"/>
          <p:nvPr/>
        </p:nvSpPr>
        <p:spPr>
          <a:xfrm>
            <a:off x="11691257" y="6374694"/>
            <a:ext cx="5551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#58</a:t>
            </a:r>
          </a:p>
        </p:txBody>
      </p:sp>
      <p:sp>
        <p:nvSpPr>
          <p:cNvPr id="5" name="Content Placeholder 4">
            <a:extLst>
              <a:ext uri="{FF2B5EF4-FFF2-40B4-BE49-F238E27FC236}">
                <a16:creationId xmlns:a16="http://schemas.microsoft.com/office/drawing/2014/main" id="{5EE0F81B-0C67-444A-BC33-924DC1FCC11B}"/>
              </a:ext>
            </a:extLst>
          </p:cNvPr>
          <p:cNvSpPr>
            <a:spLocks noGrp="1"/>
          </p:cNvSpPr>
          <p:nvPr>
            <p:ph idx="1"/>
          </p:nvPr>
        </p:nvSpPr>
        <p:spPr/>
        <p:txBody>
          <a:bodyPr vert="horz" lIns="91440" tIns="45720" rIns="91440" bIns="45720" rtlCol="0" anchor="t">
            <a:normAutofit/>
          </a:bodyPr>
          <a:lstStyle/>
          <a:p>
            <a:pPr marL="0" indent="0">
              <a:buNone/>
            </a:pPr>
            <a:endParaRPr lang="en-US" sz="2400"/>
          </a:p>
          <a:p>
            <a:r>
              <a:rPr lang="en-US" sz="2400"/>
              <a:t>Thin-Film Panel</a:t>
            </a:r>
            <a:endParaRPr lang="en-US"/>
          </a:p>
          <a:p>
            <a:endParaRPr lang="en-US" sz="2400"/>
          </a:p>
          <a:p>
            <a:r>
              <a:rPr lang="en-US" sz="2400"/>
              <a:t>Polycrystalline Panel</a:t>
            </a:r>
            <a:endParaRPr lang="en-US"/>
          </a:p>
          <a:p>
            <a:endParaRPr lang="en-US" sz="2400"/>
          </a:p>
          <a:p>
            <a:r>
              <a:rPr lang="en-US" sz="2400"/>
              <a:t>Mono crystalline Panel</a:t>
            </a:r>
            <a:endParaRPr lang="en-US"/>
          </a:p>
          <a:p>
            <a:endParaRPr lang="en-US"/>
          </a:p>
        </p:txBody>
      </p:sp>
      <p:sp>
        <p:nvSpPr>
          <p:cNvPr id="3" name="TextBox 2">
            <a:extLst>
              <a:ext uri="{FF2B5EF4-FFF2-40B4-BE49-F238E27FC236}">
                <a16:creationId xmlns:a16="http://schemas.microsoft.com/office/drawing/2014/main" id="{D76C1009-E0A0-B8B3-4CFF-31225A616A91}"/>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Keldon Ngo</a:t>
            </a:r>
          </a:p>
          <a:p>
            <a:pPr algn="l"/>
            <a:r>
              <a:rPr lang="en-US">
                <a:solidFill>
                  <a:schemeClr val="bg1"/>
                </a:solidFill>
              </a:rPr>
              <a:t>Presented by: Keldon Ngo</a:t>
            </a:r>
          </a:p>
        </p:txBody>
      </p:sp>
    </p:spTree>
    <p:extLst>
      <p:ext uri="{BB962C8B-B14F-4D97-AF65-F5344CB8AC3E}">
        <p14:creationId xmlns:p14="http://schemas.microsoft.com/office/powerpoint/2010/main" val="135096321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lue square with white lines&#10;&#10;Description automatically generated">
            <a:extLst>
              <a:ext uri="{FF2B5EF4-FFF2-40B4-BE49-F238E27FC236}">
                <a16:creationId xmlns:a16="http://schemas.microsoft.com/office/drawing/2014/main" id="{B9C18E9A-CE03-F7D2-D8C9-B81E36785D93}"/>
              </a:ext>
            </a:extLst>
          </p:cNvPr>
          <p:cNvPicPr>
            <a:picLocks noChangeAspect="1"/>
          </p:cNvPicPr>
          <p:nvPr/>
        </p:nvPicPr>
        <p:blipFill>
          <a:blip r:embed="rId2"/>
          <a:stretch>
            <a:fillRect/>
          </a:stretch>
        </p:blipFill>
        <p:spPr>
          <a:xfrm>
            <a:off x="0" y="6260493"/>
            <a:ext cx="12192000" cy="605542"/>
          </a:xfrm>
          <a:prstGeom prst="rect">
            <a:avLst/>
          </a:prstGeom>
        </p:spPr>
      </p:pic>
      <p:sp>
        <p:nvSpPr>
          <p:cNvPr id="7" name="TextBox 6">
            <a:extLst>
              <a:ext uri="{FF2B5EF4-FFF2-40B4-BE49-F238E27FC236}">
                <a16:creationId xmlns:a16="http://schemas.microsoft.com/office/drawing/2014/main" id="{AD6F5CFA-0ACC-55C5-A620-72FC6AF6FA01}"/>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9" name="TextBox 8">
            <a:extLst>
              <a:ext uri="{FF2B5EF4-FFF2-40B4-BE49-F238E27FC236}">
                <a16:creationId xmlns:a16="http://schemas.microsoft.com/office/drawing/2014/main" id="{58C7875C-D024-D991-0D71-85D9785B6114}"/>
              </a:ext>
            </a:extLst>
          </p:cNvPr>
          <p:cNvSpPr txBox="1"/>
          <p:nvPr/>
        </p:nvSpPr>
        <p:spPr>
          <a:xfrm>
            <a:off x="11707632" y="6380137"/>
            <a:ext cx="7456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#59</a:t>
            </a:r>
          </a:p>
        </p:txBody>
      </p:sp>
      <p:pic>
        <p:nvPicPr>
          <p:cNvPr id="13" name="Picture 12" descr="A blue and black stripe&#10;&#10;Description automatically generated">
            <a:extLst>
              <a:ext uri="{FF2B5EF4-FFF2-40B4-BE49-F238E27FC236}">
                <a16:creationId xmlns:a16="http://schemas.microsoft.com/office/drawing/2014/main" id="{2EC587DD-9240-5F96-20E0-AD5AE9EA778E}"/>
              </a:ext>
            </a:extLst>
          </p:cNvPr>
          <p:cNvPicPr>
            <a:picLocks noChangeAspect="1"/>
          </p:cNvPicPr>
          <p:nvPr/>
        </p:nvPicPr>
        <p:blipFill>
          <a:blip r:embed="rId3"/>
          <a:stretch>
            <a:fillRect/>
          </a:stretch>
        </p:blipFill>
        <p:spPr>
          <a:xfrm>
            <a:off x="0" y="-4601"/>
            <a:ext cx="12192000" cy="1432560"/>
          </a:xfrm>
          <a:prstGeom prst="rect">
            <a:avLst/>
          </a:prstGeom>
        </p:spPr>
      </p:pic>
      <p:pic>
        <p:nvPicPr>
          <p:cNvPr id="15" name="Picture 14" descr="Yellow text on a black background&#10;&#10;Description automatically generated">
            <a:extLst>
              <a:ext uri="{FF2B5EF4-FFF2-40B4-BE49-F238E27FC236}">
                <a16:creationId xmlns:a16="http://schemas.microsoft.com/office/drawing/2014/main" id="{D12A83FD-AF98-F95D-8026-2B74353E2AD1}"/>
              </a:ext>
            </a:extLst>
          </p:cNvPr>
          <p:cNvPicPr>
            <a:picLocks noChangeAspect="1"/>
          </p:cNvPicPr>
          <p:nvPr/>
        </p:nvPicPr>
        <p:blipFill>
          <a:blip r:embed="rId4"/>
          <a:stretch>
            <a:fillRect/>
          </a:stretch>
        </p:blipFill>
        <p:spPr>
          <a:xfrm>
            <a:off x="107381" y="6290"/>
            <a:ext cx="6657616" cy="677534"/>
          </a:xfrm>
          <a:prstGeom prst="rect">
            <a:avLst/>
          </a:prstGeom>
        </p:spPr>
      </p:pic>
      <p:sp>
        <p:nvSpPr>
          <p:cNvPr id="18" name="Title 1">
            <a:extLst>
              <a:ext uri="{FF2B5EF4-FFF2-40B4-BE49-F238E27FC236}">
                <a16:creationId xmlns:a16="http://schemas.microsoft.com/office/drawing/2014/main" id="{B29D04B0-2296-C713-3993-E6BB4F9D600F}"/>
              </a:ext>
            </a:extLst>
          </p:cNvPr>
          <p:cNvSpPr>
            <a:spLocks noGrp="1"/>
          </p:cNvSpPr>
          <p:nvPr>
            <p:ph type="title"/>
          </p:nvPr>
        </p:nvSpPr>
        <p:spPr>
          <a:xfrm>
            <a:off x="107381" y="928433"/>
            <a:ext cx="8425151" cy="1004450"/>
          </a:xfrm>
        </p:spPr>
        <p:txBody>
          <a:bodyPr>
            <a:normAutofit/>
          </a:bodyPr>
          <a:lstStyle/>
          <a:p>
            <a:r>
              <a:rPr lang="en-US" sz="3200"/>
              <a:t>Concept Evaluation &amp; Selection: Solar Panel</a:t>
            </a:r>
          </a:p>
        </p:txBody>
      </p:sp>
      <p:graphicFrame>
        <p:nvGraphicFramePr>
          <p:cNvPr id="3" name="Table 2">
            <a:extLst>
              <a:ext uri="{FF2B5EF4-FFF2-40B4-BE49-F238E27FC236}">
                <a16:creationId xmlns:a16="http://schemas.microsoft.com/office/drawing/2014/main" id="{84CD5CBD-9CBF-7290-6DB5-BDFE70F32CFF}"/>
              </a:ext>
            </a:extLst>
          </p:cNvPr>
          <p:cNvGraphicFramePr>
            <a:graphicFrameLocks noGrp="1"/>
          </p:cNvGraphicFramePr>
          <p:nvPr/>
        </p:nvGraphicFramePr>
        <p:xfrm>
          <a:off x="1403350" y="1860827"/>
          <a:ext cx="9385299" cy="3392039"/>
        </p:xfrm>
        <a:graphic>
          <a:graphicData uri="http://schemas.openxmlformats.org/drawingml/2006/table">
            <a:tbl>
              <a:tblPr firstRow="1" bandRow="1">
                <a:tableStyleId>{5940675A-B579-460E-94D1-54222C63F5DA}</a:tableStyleId>
              </a:tblPr>
              <a:tblGrid>
                <a:gridCol w="1877060">
                  <a:extLst>
                    <a:ext uri="{9D8B030D-6E8A-4147-A177-3AD203B41FA5}">
                      <a16:colId xmlns:a16="http://schemas.microsoft.com/office/drawing/2014/main" val="7045477"/>
                    </a:ext>
                  </a:extLst>
                </a:gridCol>
                <a:gridCol w="1589634">
                  <a:extLst>
                    <a:ext uri="{9D8B030D-6E8A-4147-A177-3AD203B41FA5}">
                      <a16:colId xmlns:a16="http://schemas.microsoft.com/office/drawing/2014/main" val="2520381138"/>
                    </a:ext>
                  </a:extLst>
                </a:gridCol>
                <a:gridCol w="1777340">
                  <a:extLst>
                    <a:ext uri="{9D8B030D-6E8A-4147-A177-3AD203B41FA5}">
                      <a16:colId xmlns:a16="http://schemas.microsoft.com/office/drawing/2014/main" val="3056406895"/>
                    </a:ext>
                  </a:extLst>
                </a:gridCol>
                <a:gridCol w="2264205">
                  <a:extLst>
                    <a:ext uri="{9D8B030D-6E8A-4147-A177-3AD203B41FA5}">
                      <a16:colId xmlns:a16="http://schemas.microsoft.com/office/drawing/2014/main" val="2387240160"/>
                    </a:ext>
                  </a:extLst>
                </a:gridCol>
                <a:gridCol w="1877060">
                  <a:extLst>
                    <a:ext uri="{9D8B030D-6E8A-4147-A177-3AD203B41FA5}">
                      <a16:colId xmlns:a16="http://schemas.microsoft.com/office/drawing/2014/main" val="3784926365"/>
                    </a:ext>
                  </a:extLst>
                </a:gridCol>
              </a:tblGrid>
              <a:tr h="401327">
                <a:tc gridSpan="2">
                  <a:txBody>
                    <a:bodyPr/>
                    <a:lstStyle/>
                    <a:p>
                      <a:endParaRPr lang="en-US"/>
                    </a:p>
                  </a:txBody>
                  <a:tcPr/>
                </a:tc>
                <a:tc hMerge="1">
                  <a:txBody>
                    <a:bodyPr/>
                    <a:lstStyle/>
                    <a:p>
                      <a:endParaRPr lang="en-US"/>
                    </a:p>
                  </a:txBody>
                  <a:tcPr/>
                </a:tc>
                <a:tc gridSpan="3">
                  <a:txBody>
                    <a:bodyPr/>
                    <a:lstStyle/>
                    <a:p>
                      <a:r>
                        <a:rPr lang="en-US"/>
                        <a:t>Concepts</a:t>
                      </a: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6378272"/>
                  </a:ext>
                </a:extLst>
              </a:tr>
              <a:tr h="692702">
                <a:tc>
                  <a:txBody>
                    <a:bodyPr/>
                    <a:lstStyle/>
                    <a:p>
                      <a:r>
                        <a:rPr lang="en-US"/>
                        <a:t>Criterion</a:t>
                      </a:r>
                    </a:p>
                  </a:txBody>
                  <a:tcPr/>
                </a:tc>
                <a:tc>
                  <a:txBody>
                    <a:bodyPr/>
                    <a:lstStyle/>
                    <a:p>
                      <a:r>
                        <a:rPr lang="en-US"/>
                        <a:t>Weights</a:t>
                      </a:r>
                    </a:p>
                  </a:txBody>
                  <a:tcPr/>
                </a:tc>
                <a:tc>
                  <a:txBody>
                    <a:bodyPr/>
                    <a:lstStyle/>
                    <a:p>
                      <a:r>
                        <a:rPr lang="en-US"/>
                        <a:t>Thin Film</a:t>
                      </a:r>
                    </a:p>
                  </a:txBody>
                  <a:tcPr/>
                </a:tc>
                <a:tc>
                  <a:txBody>
                    <a:bodyPr/>
                    <a:lstStyle/>
                    <a:p>
                      <a:r>
                        <a:rPr lang="en-US"/>
                        <a:t>Polycrystalline</a:t>
                      </a:r>
                    </a:p>
                  </a:txBody>
                  <a:tcPr/>
                </a:tc>
                <a:tc>
                  <a:txBody>
                    <a:bodyPr/>
                    <a:lstStyle/>
                    <a:p>
                      <a:r>
                        <a:rPr lang="en-US"/>
                        <a:t>Monocrystalline </a:t>
                      </a:r>
                    </a:p>
                  </a:txBody>
                  <a:tcPr/>
                </a:tc>
                <a:extLst>
                  <a:ext uri="{0D108BD9-81ED-4DB2-BD59-A6C34878D82A}">
                    <a16:rowId xmlns:a16="http://schemas.microsoft.com/office/drawing/2014/main" val="3323897461"/>
                  </a:ext>
                </a:extLst>
              </a:tr>
              <a:tr h="401327">
                <a:tc>
                  <a:txBody>
                    <a:bodyPr/>
                    <a:lstStyle/>
                    <a:p>
                      <a:pPr lvl="0">
                        <a:buNone/>
                      </a:pPr>
                      <a:r>
                        <a:rPr lang="en-US"/>
                        <a:t>Efficiency</a:t>
                      </a:r>
                    </a:p>
                  </a:txBody>
                  <a:tcPr/>
                </a:tc>
                <a:tc>
                  <a:txBody>
                    <a:bodyPr/>
                    <a:lstStyle/>
                    <a:p>
                      <a:r>
                        <a:rPr lang="en-US"/>
                        <a:t>40</a:t>
                      </a:r>
                    </a:p>
                  </a:txBody>
                  <a:tcPr/>
                </a:tc>
                <a:tc>
                  <a:txBody>
                    <a:bodyPr/>
                    <a:lstStyle/>
                    <a:p>
                      <a:r>
                        <a:rPr lang="en-US"/>
                        <a:t>-1</a:t>
                      </a:r>
                    </a:p>
                  </a:txBody>
                  <a:tcPr/>
                </a:tc>
                <a:tc>
                  <a:txBody>
                    <a:bodyPr/>
                    <a:lstStyle/>
                    <a:p>
                      <a:r>
                        <a:rPr lang="en-US"/>
                        <a:t>0</a:t>
                      </a:r>
                    </a:p>
                  </a:txBody>
                  <a:tcPr/>
                </a:tc>
                <a:tc>
                  <a:txBody>
                    <a:bodyPr/>
                    <a:lstStyle/>
                    <a:p>
                      <a:r>
                        <a:rPr lang="en-US"/>
                        <a:t>1</a:t>
                      </a:r>
                    </a:p>
                  </a:txBody>
                  <a:tcPr/>
                </a:tc>
                <a:extLst>
                  <a:ext uri="{0D108BD9-81ED-4DB2-BD59-A6C34878D82A}">
                    <a16:rowId xmlns:a16="http://schemas.microsoft.com/office/drawing/2014/main" val="399883227"/>
                  </a:ext>
                </a:extLst>
              </a:tr>
              <a:tr h="401327">
                <a:tc>
                  <a:txBody>
                    <a:bodyPr/>
                    <a:lstStyle/>
                    <a:p>
                      <a:r>
                        <a:rPr lang="en-US"/>
                        <a:t>Cost</a:t>
                      </a:r>
                    </a:p>
                  </a:txBody>
                  <a:tcPr/>
                </a:tc>
                <a:tc>
                  <a:txBody>
                    <a:bodyPr/>
                    <a:lstStyle/>
                    <a:p>
                      <a:r>
                        <a:rPr lang="en-US"/>
                        <a:t>25</a:t>
                      </a:r>
                    </a:p>
                  </a:txBody>
                  <a:tcPr/>
                </a:tc>
                <a:tc>
                  <a:txBody>
                    <a:bodyPr/>
                    <a:lstStyle/>
                    <a:p>
                      <a:r>
                        <a:rPr lang="en-US"/>
                        <a:t>1</a:t>
                      </a:r>
                    </a:p>
                  </a:txBody>
                  <a:tcPr/>
                </a:tc>
                <a:tc>
                  <a:txBody>
                    <a:bodyPr/>
                    <a:lstStyle/>
                    <a:p>
                      <a:r>
                        <a:rPr lang="en-US"/>
                        <a:t>0</a:t>
                      </a:r>
                    </a:p>
                  </a:txBody>
                  <a:tcPr/>
                </a:tc>
                <a:tc>
                  <a:txBody>
                    <a:bodyPr/>
                    <a:lstStyle/>
                    <a:p>
                      <a:r>
                        <a:rPr lang="en-US"/>
                        <a:t>-1</a:t>
                      </a:r>
                    </a:p>
                  </a:txBody>
                  <a:tcPr/>
                </a:tc>
                <a:extLst>
                  <a:ext uri="{0D108BD9-81ED-4DB2-BD59-A6C34878D82A}">
                    <a16:rowId xmlns:a16="http://schemas.microsoft.com/office/drawing/2014/main" val="3360807615"/>
                  </a:ext>
                </a:extLst>
              </a:tr>
              <a:tr h="401327">
                <a:tc>
                  <a:txBody>
                    <a:bodyPr/>
                    <a:lstStyle/>
                    <a:p>
                      <a:r>
                        <a:rPr lang="en-US"/>
                        <a:t>Weight</a:t>
                      </a:r>
                    </a:p>
                  </a:txBody>
                  <a:tcPr/>
                </a:tc>
                <a:tc>
                  <a:txBody>
                    <a:bodyPr/>
                    <a:lstStyle/>
                    <a:p>
                      <a:r>
                        <a:rPr lang="en-US"/>
                        <a:t>20</a:t>
                      </a:r>
                    </a:p>
                  </a:txBody>
                  <a:tcPr/>
                </a:tc>
                <a:tc>
                  <a:txBody>
                    <a:bodyPr/>
                    <a:lstStyle/>
                    <a:p>
                      <a:r>
                        <a:rPr lang="en-US"/>
                        <a:t>1</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1207504873"/>
                  </a:ext>
                </a:extLst>
              </a:tr>
              <a:tr h="401327">
                <a:tc>
                  <a:txBody>
                    <a:bodyPr/>
                    <a:lstStyle/>
                    <a:p>
                      <a:r>
                        <a:rPr lang="en-US"/>
                        <a:t>Life-span</a:t>
                      </a:r>
                    </a:p>
                  </a:txBody>
                  <a:tcPr/>
                </a:tc>
                <a:tc>
                  <a:txBody>
                    <a:bodyPr/>
                    <a:lstStyle/>
                    <a:p>
                      <a:r>
                        <a:rPr lang="en-US"/>
                        <a:t>15</a:t>
                      </a:r>
                    </a:p>
                  </a:txBody>
                  <a:tcPr/>
                </a:tc>
                <a:tc>
                  <a:txBody>
                    <a:bodyPr/>
                    <a:lstStyle/>
                    <a:p>
                      <a:r>
                        <a:rPr lang="en-US"/>
                        <a:t>-1</a:t>
                      </a:r>
                    </a:p>
                  </a:txBody>
                  <a:tcPr/>
                </a:tc>
                <a:tc>
                  <a:txBody>
                    <a:bodyPr/>
                    <a:lstStyle/>
                    <a:p>
                      <a:r>
                        <a:rPr lang="en-US"/>
                        <a:t>1</a:t>
                      </a:r>
                    </a:p>
                  </a:txBody>
                  <a:tcPr/>
                </a:tc>
                <a:tc>
                  <a:txBody>
                    <a:bodyPr/>
                    <a:lstStyle/>
                    <a:p>
                      <a:r>
                        <a:rPr lang="en-US"/>
                        <a:t>1</a:t>
                      </a:r>
                    </a:p>
                  </a:txBody>
                  <a:tcPr/>
                </a:tc>
                <a:extLst>
                  <a:ext uri="{0D108BD9-81ED-4DB2-BD59-A6C34878D82A}">
                    <a16:rowId xmlns:a16="http://schemas.microsoft.com/office/drawing/2014/main" val="3848699452"/>
                  </a:ext>
                </a:extLst>
              </a:tr>
              <a:tr h="692702">
                <a:tc>
                  <a:txBody>
                    <a:bodyPr/>
                    <a:lstStyle/>
                    <a:p>
                      <a:r>
                        <a:rPr lang="en-US" b="1"/>
                        <a:t>Weighted Total</a:t>
                      </a:r>
                    </a:p>
                  </a:txBody>
                  <a:tcPr/>
                </a:tc>
                <a:tc>
                  <a:txBody>
                    <a:bodyPr/>
                    <a:lstStyle/>
                    <a:p>
                      <a:r>
                        <a:rPr lang="en-US"/>
                        <a:t>100</a:t>
                      </a:r>
                    </a:p>
                  </a:txBody>
                  <a:tcPr/>
                </a:tc>
                <a:tc>
                  <a:txBody>
                    <a:bodyPr/>
                    <a:lstStyle/>
                    <a:p>
                      <a:r>
                        <a:rPr lang="en-US"/>
                        <a:t>-.1</a:t>
                      </a:r>
                    </a:p>
                  </a:txBody>
                  <a:tcPr/>
                </a:tc>
                <a:tc>
                  <a:txBody>
                    <a:bodyPr/>
                    <a:lstStyle/>
                    <a:p>
                      <a:r>
                        <a:rPr lang="en-US"/>
                        <a:t>-.05</a:t>
                      </a:r>
                    </a:p>
                  </a:txBody>
                  <a:tcPr/>
                </a:tc>
                <a:tc>
                  <a:txBody>
                    <a:bodyPr/>
                    <a:lstStyle/>
                    <a:p>
                      <a:r>
                        <a:rPr lang="en-US">
                          <a:highlight>
                            <a:srgbClr val="FFFF00"/>
                          </a:highlight>
                        </a:rPr>
                        <a:t>0.1</a:t>
                      </a:r>
                    </a:p>
                  </a:txBody>
                  <a:tcPr>
                    <a:solidFill>
                      <a:srgbClr val="FFFF00"/>
                    </a:solidFill>
                  </a:tcPr>
                </a:tc>
                <a:extLst>
                  <a:ext uri="{0D108BD9-81ED-4DB2-BD59-A6C34878D82A}">
                    <a16:rowId xmlns:a16="http://schemas.microsoft.com/office/drawing/2014/main" val="1666836075"/>
                  </a:ext>
                </a:extLst>
              </a:tr>
            </a:tbl>
          </a:graphicData>
        </a:graphic>
      </p:graphicFrame>
      <p:sp>
        <p:nvSpPr>
          <p:cNvPr id="2" name="TextBox 1">
            <a:extLst>
              <a:ext uri="{FF2B5EF4-FFF2-40B4-BE49-F238E27FC236}">
                <a16:creationId xmlns:a16="http://schemas.microsoft.com/office/drawing/2014/main" id="{6D179695-75D5-036A-9D2D-29AEEA3F7D22}"/>
              </a:ext>
            </a:extLst>
          </p:cNvPr>
          <p:cNvSpPr txBox="1"/>
          <p:nvPr/>
        </p:nvSpPr>
        <p:spPr>
          <a:xfrm>
            <a:off x="8993204" y="674897"/>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Keldon Ngo</a:t>
            </a:r>
          </a:p>
          <a:p>
            <a:pPr algn="l"/>
            <a:r>
              <a:rPr lang="en-US">
                <a:solidFill>
                  <a:schemeClr val="bg1"/>
                </a:solidFill>
              </a:rPr>
              <a:t>Presented by: Keldon Ngo</a:t>
            </a:r>
          </a:p>
        </p:txBody>
      </p:sp>
    </p:spTree>
    <p:extLst>
      <p:ext uri="{BB962C8B-B14F-4D97-AF65-F5344CB8AC3E}">
        <p14:creationId xmlns:p14="http://schemas.microsoft.com/office/powerpoint/2010/main" val="153250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F5D03-398E-F91C-0725-71D604EB4A2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674522-5F5C-1581-C498-BE42ABF85971}"/>
              </a:ext>
            </a:extLst>
          </p:cNvPr>
          <p:cNvSpPr>
            <a:spLocks noGrp="1"/>
          </p:cNvSpPr>
          <p:nvPr>
            <p:ph type="title"/>
          </p:nvPr>
        </p:nvSpPr>
        <p:spPr>
          <a:xfrm>
            <a:off x="401165" y="977045"/>
            <a:ext cx="10515600" cy="1325563"/>
          </a:xfrm>
        </p:spPr>
        <p:txBody>
          <a:bodyPr>
            <a:normAutofit/>
          </a:bodyPr>
          <a:lstStyle/>
          <a:p>
            <a:r>
              <a:rPr lang="en-US" sz="3200"/>
              <a:t>Existing and Competing Technologies:</a:t>
            </a:r>
          </a:p>
        </p:txBody>
      </p:sp>
      <p:pic>
        <p:nvPicPr>
          <p:cNvPr id="6" name="Picture 5" descr="A blue and black stripe&#10;&#10;Description automatically generated">
            <a:extLst>
              <a:ext uri="{FF2B5EF4-FFF2-40B4-BE49-F238E27FC236}">
                <a16:creationId xmlns:a16="http://schemas.microsoft.com/office/drawing/2014/main" id="{BC34E004-06F9-5AD7-2270-27E09E9898E3}"/>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4AE0CA3F-7D71-5FE6-3389-802246A31D62}"/>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2984105E-8E9B-7568-A483-8D8441562F7F}"/>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4401B8F7-C83B-81F0-314D-1C29ED54ED5B}"/>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81BF790F-D049-3344-8B16-7D645BD87130}"/>
              </a:ext>
            </a:extLst>
          </p:cNvPr>
          <p:cNvSpPr txBox="1"/>
          <p:nvPr/>
        </p:nvSpPr>
        <p:spPr>
          <a:xfrm>
            <a:off x="11778391" y="6374694"/>
            <a:ext cx="46803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#6</a:t>
            </a:r>
          </a:p>
        </p:txBody>
      </p:sp>
      <p:sp>
        <p:nvSpPr>
          <p:cNvPr id="5" name="Content Placeholder 4">
            <a:extLst>
              <a:ext uri="{FF2B5EF4-FFF2-40B4-BE49-F238E27FC236}">
                <a16:creationId xmlns:a16="http://schemas.microsoft.com/office/drawing/2014/main" id="{0F99E131-F450-AB77-C782-7B8087C443BE}"/>
              </a:ext>
            </a:extLst>
          </p:cNvPr>
          <p:cNvSpPr>
            <a:spLocks noGrp="1"/>
          </p:cNvSpPr>
          <p:nvPr>
            <p:ph idx="1"/>
          </p:nvPr>
        </p:nvSpPr>
        <p:spPr/>
        <p:txBody>
          <a:bodyPr vert="horz" lIns="91440" tIns="45720" rIns="91440" bIns="45720" rtlCol="0" anchor="t">
            <a:normAutofit/>
          </a:bodyPr>
          <a:lstStyle/>
          <a:p>
            <a:r>
              <a:rPr lang="en-US"/>
              <a:t>Nasa Spirt Rover:</a:t>
            </a:r>
          </a:p>
          <a:p>
            <a:pPr lvl="1">
              <a:buFont typeface="Courier New" panose="020B0604020202020204" pitchFamily="34" charset="0"/>
              <a:buChar char="o"/>
            </a:pPr>
            <a:r>
              <a:rPr lang="en-US"/>
              <a:t>Key Similarities </a:t>
            </a:r>
          </a:p>
          <a:p>
            <a:pPr lvl="2">
              <a:buFont typeface="Wingdings" panose="020B0604020202020204" pitchFamily="34" charset="0"/>
              <a:buChar char="§"/>
            </a:pPr>
            <a:r>
              <a:rPr lang="en-US"/>
              <a:t>Mainly solar power rover</a:t>
            </a:r>
          </a:p>
          <a:p>
            <a:pPr lvl="2">
              <a:buFont typeface="Wingdings" panose="020B0604020202020204" pitchFamily="34" charset="0"/>
              <a:buChar char="§"/>
            </a:pPr>
            <a:r>
              <a:rPr lang="en-US"/>
              <a:t>Used for environmental exploration</a:t>
            </a:r>
          </a:p>
          <a:p>
            <a:pPr lvl="1">
              <a:buFont typeface="Courier New" panose="020B0604020202020204" pitchFamily="34" charset="0"/>
              <a:buChar char="o"/>
            </a:pPr>
            <a:r>
              <a:rPr lang="en-US"/>
              <a:t>Key differences</a:t>
            </a:r>
          </a:p>
          <a:p>
            <a:pPr lvl="2">
              <a:buFont typeface="Wingdings" panose="020B0604020202020204" pitchFamily="34" charset="0"/>
              <a:buChar char="§"/>
            </a:pPr>
            <a:r>
              <a:rPr lang="en-US"/>
              <a:t>Built for Martian weather</a:t>
            </a:r>
          </a:p>
          <a:p>
            <a:pPr lvl="2">
              <a:buFont typeface="Wingdings" panose="020B0604020202020204" pitchFamily="34" charset="0"/>
              <a:buChar char="§"/>
            </a:pPr>
            <a:r>
              <a:rPr lang="en-US"/>
              <a:t>No Self-Cleaning System</a:t>
            </a:r>
          </a:p>
          <a:p>
            <a:pPr lvl="2">
              <a:buFont typeface="Wingdings" panose="020B0604020202020204" pitchFamily="34" charset="0"/>
              <a:buChar char="§"/>
            </a:pPr>
            <a:endParaRPr lang="en-US"/>
          </a:p>
          <a:p>
            <a:pPr lvl="2">
              <a:buFont typeface="Wingdings" panose="020B0604020202020204" pitchFamily="34" charset="0"/>
              <a:buChar char="§"/>
            </a:pPr>
            <a:endParaRPr lang="en-US"/>
          </a:p>
          <a:p>
            <a:pPr lvl="2">
              <a:buFont typeface="Wingdings" panose="020B0604020202020204" pitchFamily="34" charset="0"/>
              <a:buChar char="§"/>
            </a:pPr>
            <a:endParaRPr lang="en-US"/>
          </a:p>
          <a:p>
            <a:pPr lvl="2">
              <a:buFont typeface="Wingdings" panose="020B0604020202020204" pitchFamily="34" charset="0"/>
              <a:buChar char="§"/>
            </a:pPr>
            <a:endParaRPr lang="en-US"/>
          </a:p>
          <a:p>
            <a:pPr marL="457200" lvl="1" indent="0">
              <a:buNone/>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p:txBody>
      </p:sp>
      <p:sp>
        <p:nvSpPr>
          <p:cNvPr id="3" name="TextBox 2">
            <a:extLst>
              <a:ext uri="{FF2B5EF4-FFF2-40B4-BE49-F238E27FC236}">
                <a16:creationId xmlns:a16="http://schemas.microsoft.com/office/drawing/2014/main" id="{10E2D8F2-1565-D6D6-A809-B63FA3C51100}"/>
              </a:ext>
            </a:extLst>
          </p:cNvPr>
          <p:cNvSpPr txBox="1"/>
          <p:nvPr/>
        </p:nvSpPr>
        <p:spPr>
          <a:xfrm>
            <a:off x="8864784" y="628951"/>
            <a:ext cx="336915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Keldon Ngo</a:t>
            </a:r>
          </a:p>
          <a:p>
            <a:pPr algn="l"/>
            <a:r>
              <a:rPr lang="en-US">
                <a:solidFill>
                  <a:schemeClr val="bg1"/>
                </a:solidFill>
              </a:rPr>
              <a:t>Presented by: Keldon Ngo</a:t>
            </a:r>
          </a:p>
        </p:txBody>
      </p:sp>
      <p:pic>
        <p:nvPicPr>
          <p:cNvPr id="7" name="Picture 6" descr="Spirit - NASA Science">
            <a:extLst>
              <a:ext uri="{FF2B5EF4-FFF2-40B4-BE49-F238E27FC236}">
                <a16:creationId xmlns:a16="http://schemas.microsoft.com/office/drawing/2014/main" id="{79E6AB3E-0C2F-12A0-631A-D3E9B967BDEB}"/>
              </a:ext>
            </a:extLst>
          </p:cNvPr>
          <p:cNvPicPr>
            <a:picLocks noChangeAspect="1"/>
          </p:cNvPicPr>
          <p:nvPr/>
        </p:nvPicPr>
        <p:blipFill>
          <a:blip r:embed="rId5"/>
          <a:stretch>
            <a:fillRect/>
          </a:stretch>
        </p:blipFill>
        <p:spPr>
          <a:xfrm>
            <a:off x="7441609" y="1827323"/>
            <a:ext cx="4751572" cy="3510516"/>
          </a:xfrm>
          <a:prstGeom prst="rect">
            <a:avLst/>
          </a:prstGeom>
        </p:spPr>
      </p:pic>
    </p:spTree>
    <p:extLst>
      <p:ext uri="{BB962C8B-B14F-4D97-AF65-F5344CB8AC3E}">
        <p14:creationId xmlns:p14="http://schemas.microsoft.com/office/powerpoint/2010/main" val="5643886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0782D-670B-B9F8-C8E4-800A6101FF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3108FE-6C99-B228-86A8-39453AEA1FAE}"/>
              </a:ext>
            </a:extLst>
          </p:cNvPr>
          <p:cNvSpPr>
            <a:spLocks noGrp="1"/>
          </p:cNvSpPr>
          <p:nvPr>
            <p:ph type="title"/>
          </p:nvPr>
        </p:nvSpPr>
        <p:spPr>
          <a:xfrm>
            <a:off x="413040" y="1340344"/>
            <a:ext cx="10515600" cy="1325563"/>
          </a:xfrm>
        </p:spPr>
        <p:txBody>
          <a:bodyPr>
            <a:normAutofit/>
          </a:bodyPr>
          <a:lstStyle/>
          <a:p>
            <a:r>
              <a:rPr lang="en-US" sz="3200"/>
              <a:t>Concept Generation: Autonomous Power Switching</a:t>
            </a:r>
          </a:p>
        </p:txBody>
      </p:sp>
      <p:pic>
        <p:nvPicPr>
          <p:cNvPr id="6" name="Picture 5" descr="A blue and black stripe&#10;&#10;Description automatically generated">
            <a:extLst>
              <a:ext uri="{FF2B5EF4-FFF2-40B4-BE49-F238E27FC236}">
                <a16:creationId xmlns:a16="http://schemas.microsoft.com/office/drawing/2014/main" id="{C47D9EB8-AC6E-618F-A035-AB4E8B6933A5}"/>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1E3C0873-736C-0B78-90C9-B9B3D38DDD69}"/>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1D3DF5A8-C6E2-C6C9-CE39-04A5BFCB530C}"/>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4CDE6DB0-C260-5139-9710-C938B86144FA}"/>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66FDFA43-E59E-2B26-B0F0-E1DEA7C022AF}"/>
              </a:ext>
            </a:extLst>
          </p:cNvPr>
          <p:cNvSpPr txBox="1"/>
          <p:nvPr/>
        </p:nvSpPr>
        <p:spPr>
          <a:xfrm>
            <a:off x="11658600" y="6374694"/>
            <a:ext cx="587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#60</a:t>
            </a:r>
          </a:p>
        </p:txBody>
      </p:sp>
      <p:sp>
        <p:nvSpPr>
          <p:cNvPr id="5" name="Content Placeholder 4">
            <a:extLst>
              <a:ext uri="{FF2B5EF4-FFF2-40B4-BE49-F238E27FC236}">
                <a16:creationId xmlns:a16="http://schemas.microsoft.com/office/drawing/2014/main" id="{7062BA32-108B-D93E-B307-E9F6F2F2580C}"/>
              </a:ext>
            </a:extLst>
          </p:cNvPr>
          <p:cNvSpPr>
            <a:spLocks noGrp="1"/>
          </p:cNvSpPr>
          <p:nvPr>
            <p:ph idx="1"/>
          </p:nvPr>
        </p:nvSpPr>
        <p:spPr>
          <a:xfrm>
            <a:off x="838200" y="2799029"/>
            <a:ext cx="10515600" cy="3581134"/>
          </a:xfrm>
        </p:spPr>
        <p:txBody>
          <a:bodyPr vert="horz" lIns="91440" tIns="45720" rIns="91440" bIns="45720" rtlCol="0" anchor="t">
            <a:normAutofit/>
          </a:bodyPr>
          <a:lstStyle/>
          <a:p>
            <a:r>
              <a:rPr lang="en-US" sz="2400"/>
              <a:t>Voltage Regulator with Arduino </a:t>
            </a:r>
          </a:p>
          <a:p>
            <a:endParaRPr lang="en-US" sz="2400"/>
          </a:p>
          <a:p>
            <a:r>
              <a:rPr lang="en-US" sz="2400"/>
              <a:t>DC/DC Controller with Arduino </a:t>
            </a:r>
          </a:p>
          <a:p>
            <a:endParaRPr lang="en-US" sz="2400"/>
          </a:p>
          <a:p>
            <a:r>
              <a:rPr lang="en-US" sz="2400"/>
              <a:t>Solar Charge Controller</a:t>
            </a:r>
          </a:p>
        </p:txBody>
      </p:sp>
      <p:sp>
        <p:nvSpPr>
          <p:cNvPr id="3" name="TextBox 2">
            <a:extLst>
              <a:ext uri="{FF2B5EF4-FFF2-40B4-BE49-F238E27FC236}">
                <a16:creationId xmlns:a16="http://schemas.microsoft.com/office/drawing/2014/main" id="{D3AB024C-EC64-5EB2-F95F-BD60351C0967}"/>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William Mancuso</a:t>
            </a:r>
          </a:p>
          <a:p>
            <a:pPr algn="l"/>
            <a:r>
              <a:rPr lang="en-US">
                <a:solidFill>
                  <a:schemeClr val="bg1"/>
                </a:solidFill>
              </a:rPr>
              <a:t>Presented by: William Mancuso</a:t>
            </a:r>
          </a:p>
        </p:txBody>
      </p:sp>
    </p:spTree>
    <p:extLst>
      <p:ext uri="{BB962C8B-B14F-4D97-AF65-F5344CB8AC3E}">
        <p14:creationId xmlns:p14="http://schemas.microsoft.com/office/powerpoint/2010/main" val="2780933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a:extLst>
              <a:ext uri="{FF2B5EF4-FFF2-40B4-BE49-F238E27FC236}">
                <a16:creationId xmlns:a16="http://schemas.microsoft.com/office/drawing/2014/main" id="{780C729D-6D17-A6C7-393F-7FFC0C6BFCF6}"/>
              </a:ext>
            </a:extLst>
          </p:cNvPr>
          <p:cNvGraphicFramePr>
            <a:graphicFrameLocks noGrp="1"/>
          </p:cNvGraphicFramePr>
          <p:nvPr>
            <p:ph idx="1"/>
          </p:nvPr>
        </p:nvGraphicFramePr>
        <p:xfrm>
          <a:off x="826033" y="2029865"/>
          <a:ext cx="10576942" cy="3752790"/>
        </p:xfrm>
        <a:graphic>
          <a:graphicData uri="http://schemas.openxmlformats.org/drawingml/2006/table">
            <a:tbl>
              <a:tblPr bandRow="1">
                <a:tableStyleId>{5C22544A-7EE6-4342-B048-85BDC9FD1C3A}</a:tableStyleId>
              </a:tblPr>
              <a:tblGrid>
                <a:gridCol w="2000250">
                  <a:extLst>
                    <a:ext uri="{9D8B030D-6E8A-4147-A177-3AD203B41FA5}">
                      <a16:colId xmlns:a16="http://schemas.microsoft.com/office/drawing/2014/main" val="3685838809"/>
                    </a:ext>
                  </a:extLst>
                </a:gridCol>
                <a:gridCol w="2536888">
                  <a:extLst>
                    <a:ext uri="{9D8B030D-6E8A-4147-A177-3AD203B41FA5}">
                      <a16:colId xmlns:a16="http://schemas.microsoft.com/office/drawing/2014/main" val="3976823832"/>
                    </a:ext>
                  </a:extLst>
                </a:gridCol>
                <a:gridCol w="2103121">
                  <a:extLst>
                    <a:ext uri="{9D8B030D-6E8A-4147-A177-3AD203B41FA5}">
                      <a16:colId xmlns:a16="http://schemas.microsoft.com/office/drawing/2014/main" val="4201139356"/>
                    </a:ext>
                  </a:extLst>
                </a:gridCol>
                <a:gridCol w="2103121">
                  <a:extLst>
                    <a:ext uri="{9D8B030D-6E8A-4147-A177-3AD203B41FA5}">
                      <a16:colId xmlns:a16="http://schemas.microsoft.com/office/drawing/2014/main" val="1299059855"/>
                    </a:ext>
                  </a:extLst>
                </a:gridCol>
                <a:gridCol w="1833562">
                  <a:extLst>
                    <a:ext uri="{9D8B030D-6E8A-4147-A177-3AD203B41FA5}">
                      <a16:colId xmlns:a16="http://schemas.microsoft.com/office/drawing/2014/main" val="3965040406"/>
                    </a:ext>
                  </a:extLst>
                </a:gridCol>
              </a:tblGrid>
              <a:tr h="404813">
                <a:tc gridSpan="2">
                  <a:txBody>
                    <a:bodyPr/>
                    <a:lstStyle/>
                    <a:p>
                      <a:pPr algn="l" rtl="0" fontAlgn="auto">
                        <a:lnSpc>
                          <a:spcPts val="1725"/>
                        </a:lnSpc>
                      </a:pPr>
                      <a:endParaRPr lang="en-US" sz="1800" b="0" i="0">
                        <a:solidFill>
                          <a:srgbClr val="000000"/>
                        </a:solidFill>
                        <a:effectLst/>
                        <a:latin typeface="Aptos" panose="020B0004020202020204" pitchFamily="34" charset="0"/>
                      </a:endParaRP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hMerge="1">
                  <a:txBody>
                    <a:bodyPr/>
                    <a:lstStyle/>
                    <a:p>
                      <a:endParaRPr lang="en-US"/>
                    </a:p>
                  </a:txBody>
                  <a:tcPr/>
                </a:tc>
                <a:tc gridSpan="3">
                  <a:txBody>
                    <a:bodyPr/>
                    <a:lstStyle/>
                    <a:p>
                      <a:pPr algn="l" rtl="0" fontAlgn="base">
                        <a:lnSpc>
                          <a:spcPts val="1725"/>
                        </a:lnSpc>
                      </a:pPr>
                      <a:r>
                        <a:rPr lang="en-US" sz="1800" b="0" i="0">
                          <a:solidFill>
                            <a:srgbClr val="000000"/>
                          </a:solidFill>
                          <a:effectLst/>
                          <a:latin typeface="Aptos"/>
                        </a:rPr>
                        <a:t>Concepts</a:t>
                      </a:r>
                      <a:endParaRPr lang="en-US" b="0" i="0">
                        <a:solidFill>
                          <a:srgbClr val="000000"/>
                        </a:solidFill>
                        <a:effectLst/>
                        <a:latin typeface="Aptos"/>
                      </a:endParaRP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79394804"/>
                  </a:ext>
                </a:extLst>
              </a:tr>
              <a:tr h="690563">
                <a:tc>
                  <a:txBody>
                    <a:bodyPr/>
                    <a:lstStyle/>
                    <a:p>
                      <a:pPr algn="l" rtl="0" fontAlgn="base">
                        <a:lnSpc>
                          <a:spcPts val="1725"/>
                        </a:lnSpc>
                      </a:pPr>
                      <a:r>
                        <a:rPr lang="en-US" sz="1800" b="0" i="0">
                          <a:solidFill>
                            <a:srgbClr val="000000"/>
                          </a:solidFill>
                          <a:effectLst/>
                          <a:latin typeface="Aptos"/>
                        </a:rPr>
                        <a:t>Criterion</a:t>
                      </a:r>
                      <a:endParaRPr lang="en-US" b="0" i="0">
                        <a:solidFill>
                          <a:srgbClr val="000000"/>
                        </a:solidFill>
                        <a:effectLst/>
                        <a:latin typeface="Aptos"/>
                      </a:endParaRP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Weights</a:t>
                      </a:r>
                      <a:endParaRPr lang="en-US" b="0" i="0">
                        <a:solidFill>
                          <a:srgbClr val="000000"/>
                        </a:solidFill>
                        <a:effectLst/>
                        <a:latin typeface="Aptos"/>
                      </a:endParaRP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Voltage Regulator with Arduino</a:t>
                      </a:r>
                      <a:endParaRPr lang="en-US" b="0" i="0">
                        <a:solidFill>
                          <a:srgbClr val="000000"/>
                        </a:solidFill>
                        <a:effectLst/>
                      </a:endParaRP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DC/DC Converter with Arduino</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Solar Charge Controller</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63337947"/>
                  </a:ext>
                </a:extLst>
              </a:tr>
              <a:tr h="404813">
                <a:tc>
                  <a:txBody>
                    <a:bodyPr/>
                    <a:lstStyle/>
                    <a:p>
                      <a:pPr algn="l" rtl="0" fontAlgn="base">
                        <a:lnSpc>
                          <a:spcPts val="1725"/>
                        </a:lnSpc>
                      </a:pPr>
                      <a:r>
                        <a:rPr lang="en-US" sz="1800" b="0" i="0">
                          <a:solidFill>
                            <a:srgbClr val="000000"/>
                          </a:solidFill>
                          <a:effectLst/>
                          <a:latin typeface="Aptos"/>
                        </a:rPr>
                        <a:t>Functional Accuracy</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45</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-1</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0</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1</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982444324"/>
                  </a:ext>
                </a:extLst>
              </a:tr>
              <a:tr h="642938">
                <a:tc>
                  <a:txBody>
                    <a:bodyPr/>
                    <a:lstStyle/>
                    <a:p>
                      <a:pPr algn="l" rtl="0" fontAlgn="base">
                        <a:lnSpc>
                          <a:spcPts val="1725"/>
                        </a:lnSpc>
                      </a:pPr>
                      <a:r>
                        <a:rPr lang="en-US" sz="1800" b="0" i="0">
                          <a:solidFill>
                            <a:srgbClr val="000000"/>
                          </a:solidFill>
                          <a:effectLst/>
                          <a:latin typeface="Aptos"/>
                        </a:rPr>
                        <a:t>Simplicity </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25</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0</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-1</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1</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83347437"/>
                  </a:ext>
                </a:extLst>
              </a:tr>
              <a:tr h="404813">
                <a:tc>
                  <a:txBody>
                    <a:bodyPr/>
                    <a:lstStyle/>
                    <a:p>
                      <a:pPr lvl="0" algn="l">
                        <a:lnSpc>
                          <a:spcPts val="1725"/>
                        </a:lnSpc>
                        <a:buNone/>
                      </a:pPr>
                      <a:r>
                        <a:rPr lang="en-US" sz="1800" b="0" i="0" u="none" strike="noStrike" noProof="0">
                          <a:solidFill>
                            <a:srgbClr val="000000"/>
                          </a:solidFill>
                          <a:effectLst/>
                          <a:latin typeface="Aptos"/>
                        </a:rPr>
                        <a:t>Programmability </a:t>
                      </a:r>
                      <a:endParaRPr lang="en-US" u="none" strike="noStrike" noProof="0"/>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20</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-1</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0</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1</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38994646"/>
                  </a:ext>
                </a:extLst>
              </a:tr>
              <a:tr h="404813">
                <a:tc>
                  <a:txBody>
                    <a:bodyPr/>
                    <a:lstStyle/>
                    <a:p>
                      <a:pPr algn="l" rtl="0" fontAlgn="base">
                        <a:lnSpc>
                          <a:spcPts val="1725"/>
                        </a:lnSpc>
                      </a:pPr>
                      <a:r>
                        <a:rPr lang="en-US" sz="1800" b="0" i="0">
                          <a:solidFill>
                            <a:srgbClr val="000000"/>
                          </a:solidFill>
                          <a:effectLst/>
                          <a:latin typeface="Aptos"/>
                        </a:rPr>
                        <a:t>Cost </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10</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1</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0</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-1</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26800502"/>
                  </a:ext>
                </a:extLst>
              </a:tr>
              <a:tr h="690563">
                <a:tc>
                  <a:txBody>
                    <a:bodyPr/>
                    <a:lstStyle/>
                    <a:p>
                      <a:pPr algn="l" rtl="0" fontAlgn="base">
                        <a:lnSpc>
                          <a:spcPts val="1725"/>
                        </a:lnSpc>
                      </a:pPr>
                      <a:r>
                        <a:rPr lang="en-US" sz="1800" b="1" i="0">
                          <a:solidFill>
                            <a:srgbClr val="000000"/>
                          </a:solidFill>
                          <a:effectLst/>
                          <a:latin typeface="Aptos"/>
                        </a:rPr>
                        <a:t>Weighted Total</a:t>
                      </a:r>
                      <a:endParaRPr lang="en-US" b="0" i="0">
                        <a:solidFill>
                          <a:srgbClr val="000000"/>
                        </a:solidFill>
                        <a:effectLst/>
                        <a:latin typeface="Aptos"/>
                      </a:endParaRP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100</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-0.55</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latin typeface="Aptos"/>
                        </a:rPr>
                        <a:t>-0.25</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noFill/>
                  </a:tcPr>
                </a:tc>
                <a:tc>
                  <a:txBody>
                    <a:bodyPr/>
                    <a:lstStyle/>
                    <a:p>
                      <a:pPr algn="l" rtl="0" fontAlgn="base">
                        <a:lnSpc>
                          <a:spcPts val="1725"/>
                        </a:lnSpc>
                      </a:pPr>
                      <a:r>
                        <a:rPr lang="en-US" sz="1800" b="0" i="0">
                          <a:solidFill>
                            <a:srgbClr val="000000"/>
                          </a:solidFill>
                          <a:effectLst/>
                          <a:highlight>
                            <a:srgbClr val="FFFF00"/>
                          </a:highlight>
                          <a:latin typeface="Aptos"/>
                        </a:rPr>
                        <a:t>0.8</a:t>
                      </a:r>
                    </a:p>
                  </a:txBody>
                  <a:tcPr marL="73152" marR="73152" marT="36576" marB="36576">
                    <a:lnL w="10154" cap="flat" cmpd="sng" algn="ctr">
                      <a:solidFill>
                        <a:srgbClr val="000000"/>
                      </a:solidFill>
                      <a:prstDash val="solid"/>
                      <a:round/>
                      <a:headEnd type="none" w="med" len="med"/>
                      <a:tailEnd type="none" w="med" len="med"/>
                    </a:lnL>
                    <a:lnR w="10154" cap="flat" cmpd="sng" algn="ctr">
                      <a:solidFill>
                        <a:srgbClr val="000000"/>
                      </a:solidFill>
                      <a:prstDash val="solid"/>
                      <a:round/>
                      <a:headEnd type="none" w="med" len="med"/>
                      <a:tailEnd type="none" w="med" len="med"/>
                    </a:lnR>
                    <a:lnT w="10154" cap="flat" cmpd="sng" algn="ctr">
                      <a:solidFill>
                        <a:srgbClr val="000000"/>
                      </a:solidFill>
                      <a:prstDash val="solid"/>
                      <a:round/>
                      <a:headEnd type="none" w="med" len="med"/>
                      <a:tailEnd type="none" w="med" len="med"/>
                    </a:lnT>
                    <a:lnB w="10154"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608718695"/>
                  </a:ext>
                </a:extLst>
              </a:tr>
            </a:tbl>
          </a:graphicData>
        </a:graphic>
      </p:graphicFrame>
      <p:pic>
        <p:nvPicPr>
          <p:cNvPr id="5" name="Picture 4" descr="A blue and black stripe&#10;&#10;Description automatically generated">
            <a:extLst>
              <a:ext uri="{FF2B5EF4-FFF2-40B4-BE49-F238E27FC236}">
                <a16:creationId xmlns:a16="http://schemas.microsoft.com/office/drawing/2014/main" id="{2ABE8ACA-80DF-573D-B9F4-328DAED00DA6}"/>
              </a:ext>
            </a:extLst>
          </p:cNvPr>
          <p:cNvPicPr>
            <a:picLocks noChangeAspect="1"/>
          </p:cNvPicPr>
          <p:nvPr/>
        </p:nvPicPr>
        <p:blipFill>
          <a:blip r:embed="rId2"/>
          <a:stretch>
            <a:fillRect/>
          </a:stretch>
        </p:blipFill>
        <p:spPr>
          <a:xfrm>
            <a:off x="0" y="-4601"/>
            <a:ext cx="12192000" cy="1310896"/>
          </a:xfrm>
          <a:prstGeom prst="rect">
            <a:avLst/>
          </a:prstGeom>
        </p:spPr>
      </p:pic>
      <p:pic>
        <p:nvPicPr>
          <p:cNvPr id="7" name="Picture 6" descr="Yellow text on a black background&#10;&#10;Description automatically generated">
            <a:extLst>
              <a:ext uri="{FF2B5EF4-FFF2-40B4-BE49-F238E27FC236}">
                <a16:creationId xmlns:a16="http://schemas.microsoft.com/office/drawing/2014/main" id="{75B0943D-0523-9407-983D-EEEDCD3C5E4E}"/>
              </a:ext>
            </a:extLst>
          </p:cNvPr>
          <p:cNvPicPr>
            <a:picLocks noChangeAspect="1"/>
          </p:cNvPicPr>
          <p:nvPr/>
        </p:nvPicPr>
        <p:blipFill>
          <a:blip r:embed="rId3"/>
          <a:stretch>
            <a:fillRect/>
          </a:stretch>
        </p:blipFill>
        <p:spPr>
          <a:xfrm>
            <a:off x="107381" y="6290"/>
            <a:ext cx="6657616" cy="677534"/>
          </a:xfrm>
          <a:prstGeom prst="rect">
            <a:avLst/>
          </a:prstGeom>
        </p:spPr>
      </p:pic>
      <p:pic>
        <p:nvPicPr>
          <p:cNvPr id="9" name="Picture 8" descr="A blue square with white lines&#10;&#10;Description automatically generated">
            <a:extLst>
              <a:ext uri="{FF2B5EF4-FFF2-40B4-BE49-F238E27FC236}">
                <a16:creationId xmlns:a16="http://schemas.microsoft.com/office/drawing/2014/main" id="{DE8E94D2-B56E-8055-9E24-F33E52B894DE}"/>
              </a:ext>
            </a:extLst>
          </p:cNvPr>
          <p:cNvPicPr>
            <a:picLocks noChangeAspect="1"/>
          </p:cNvPicPr>
          <p:nvPr/>
        </p:nvPicPr>
        <p:blipFill>
          <a:blip r:embed="rId4"/>
          <a:stretch>
            <a:fillRect/>
          </a:stretch>
        </p:blipFill>
        <p:spPr>
          <a:xfrm>
            <a:off x="0" y="6260493"/>
            <a:ext cx="12192000" cy="605542"/>
          </a:xfrm>
          <a:prstGeom prst="rect">
            <a:avLst/>
          </a:prstGeom>
        </p:spPr>
      </p:pic>
      <p:sp>
        <p:nvSpPr>
          <p:cNvPr id="11" name="TextBox 10">
            <a:extLst>
              <a:ext uri="{FF2B5EF4-FFF2-40B4-BE49-F238E27FC236}">
                <a16:creationId xmlns:a16="http://schemas.microsoft.com/office/drawing/2014/main" id="{828C666E-9258-BE51-B7EC-9FB08661C803}"/>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3" name="TextBox 12">
            <a:extLst>
              <a:ext uri="{FF2B5EF4-FFF2-40B4-BE49-F238E27FC236}">
                <a16:creationId xmlns:a16="http://schemas.microsoft.com/office/drawing/2014/main" id="{75FEE2C5-7B3D-FD87-EEEF-F0BDF1466DEF}"/>
              </a:ext>
            </a:extLst>
          </p:cNvPr>
          <p:cNvSpPr txBox="1"/>
          <p:nvPr/>
        </p:nvSpPr>
        <p:spPr>
          <a:xfrm>
            <a:off x="11707632" y="6380137"/>
            <a:ext cx="74562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#61</a:t>
            </a:r>
          </a:p>
        </p:txBody>
      </p:sp>
      <p:sp>
        <p:nvSpPr>
          <p:cNvPr id="14" name="Title 13">
            <a:extLst>
              <a:ext uri="{FF2B5EF4-FFF2-40B4-BE49-F238E27FC236}">
                <a16:creationId xmlns:a16="http://schemas.microsoft.com/office/drawing/2014/main" id="{0F4F6B8A-A6CF-30A1-618D-A094494305F3}"/>
              </a:ext>
            </a:extLst>
          </p:cNvPr>
          <p:cNvSpPr>
            <a:spLocks noGrp="1"/>
          </p:cNvSpPr>
          <p:nvPr>
            <p:ph type="title"/>
          </p:nvPr>
        </p:nvSpPr>
        <p:spPr>
          <a:xfrm>
            <a:off x="825394" y="1223174"/>
            <a:ext cx="10522003" cy="806891"/>
          </a:xfrm>
        </p:spPr>
        <p:txBody>
          <a:bodyPr>
            <a:normAutofit/>
          </a:bodyPr>
          <a:lstStyle/>
          <a:p>
            <a:r>
              <a:rPr lang="en-US" sz="3200"/>
              <a:t>Concept Evaluation &amp; Selection: Autonomous Power Switching</a:t>
            </a:r>
          </a:p>
        </p:txBody>
      </p:sp>
      <p:sp>
        <p:nvSpPr>
          <p:cNvPr id="2" name="TextBox 1">
            <a:extLst>
              <a:ext uri="{FF2B5EF4-FFF2-40B4-BE49-F238E27FC236}">
                <a16:creationId xmlns:a16="http://schemas.microsoft.com/office/drawing/2014/main" id="{8A37E6CF-74EC-E887-CC0D-F1F183B22466}"/>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William Mancuso</a:t>
            </a:r>
          </a:p>
          <a:p>
            <a:pPr algn="l"/>
            <a:r>
              <a:rPr lang="en-US">
                <a:solidFill>
                  <a:schemeClr val="bg1"/>
                </a:solidFill>
              </a:rPr>
              <a:t>Presented by: William Mancuso</a:t>
            </a:r>
          </a:p>
        </p:txBody>
      </p:sp>
    </p:spTree>
    <p:extLst>
      <p:ext uri="{BB962C8B-B14F-4D97-AF65-F5344CB8AC3E}">
        <p14:creationId xmlns:p14="http://schemas.microsoft.com/office/powerpoint/2010/main" val="4214198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5B100-72C0-1B55-7431-08146E20AA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8C7E7A-1848-3D2C-D2EF-2B160BF1F1FA}"/>
              </a:ext>
            </a:extLst>
          </p:cNvPr>
          <p:cNvSpPr>
            <a:spLocks noGrp="1"/>
          </p:cNvSpPr>
          <p:nvPr>
            <p:ph type="title"/>
          </p:nvPr>
        </p:nvSpPr>
        <p:spPr>
          <a:xfrm>
            <a:off x="401165" y="977045"/>
            <a:ext cx="10515600" cy="1325563"/>
          </a:xfrm>
        </p:spPr>
        <p:txBody>
          <a:bodyPr/>
          <a:lstStyle/>
          <a:p>
            <a:r>
              <a:rPr lang="en-US" err="1"/>
              <a:t>Nema</a:t>
            </a:r>
            <a:r>
              <a:rPr lang="en-US"/>
              <a:t> 23 Stepper Motor</a:t>
            </a:r>
          </a:p>
        </p:txBody>
      </p:sp>
      <p:pic>
        <p:nvPicPr>
          <p:cNvPr id="6" name="Picture 5" descr="A blue and black stripe&#10;&#10;Description automatically generated">
            <a:extLst>
              <a:ext uri="{FF2B5EF4-FFF2-40B4-BE49-F238E27FC236}">
                <a16:creationId xmlns:a16="http://schemas.microsoft.com/office/drawing/2014/main" id="{EC54DC02-9C63-A4EC-6DD3-CD18A066AE54}"/>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AAD46E67-7D75-29B4-A158-340B07CD4183}"/>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132872CC-D6DB-87C8-A20D-994A07CEB92F}"/>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31261C5C-B428-B194-F4FC-E48818ABB73B}"/>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8F87A8FD-5257-A4B9-E3A9-F6A163D74765}"/>
              </a:ext>
            </a:extLst>
          </p:cNvPr>
          <p:cNvSpPr txBox="1"/>
          <p:nvPr/>
        </p:nvSpPr>
        <p:spPr>
          <a:xfrm>
            <a:off x="11658600" y="6374694"/>
            <a:ext cx="587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#62</a:t>
            </a:r>
          </a:p>
        </p:txBody>
      </p:sp>
      <p:pic>
        <p:nvPicPr>
          <p:cNvPr id="3074" name="Picture 2">
            <a:extLst>
              <a:ext uri="{FF2B5EF4-FFF2-40B4-BE49-F238E27FC236}">
                <a16:creationId xmlns:a16="http://schemas.microsoft.com/office/drawing/2014/main" id="{0FBBF4C4-481D-103E-0369-6B643AF02232}"/>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506893" y="1908177"/>
            <a:ext cx="6258104" cy="435133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graphicFrame>
            <p:nvGraphicFramePr>
              <p:cNvPr id="3" name="Table 2">
                <a:extLst>
                  <a:ext uri="{FF2B5EF4-FFF2-40B4-BE49-F238E27FC236}">
                    <a16:creationId xmlns:a16="http://schemas.microsoft.com/office/drawing/2014/main" id="{B403923C-09BF-422C-4FAB-1F6E18E6ADE5}"/>
                  </a:ext>
                </a:extLst>
              </p:cNvPr>
              <p:cNvGraphicFramePr>
                <a:graphicFrameLocks noGrp="1"/>
              </p:cNvGraphicFramePr>
              <p:nvPr>
                <p:extLst>
                  <p:ext uri="{D42A27DB-BD31-4B8C-83A1-F6EECF244321}">
                    <p14:modId xmlns:p14="http://schemas.microsoft.com/office/powerpoint/2010/main" val="417076062"/>
                  </p:ext>
                </p:extLst>
              </p:nvPr>
            </p:nvGraphicFramePr>
            <p:xfrm>
              <a:off x="6685617" y="1721180"/>
              <a:ext cx="4365841" cy="4023360"/>
            </p:xfrm>
            <a:graphic>
              <a:graphicData uri="http://schemas.openxmlformats.org/drawingml/2006/table">
                <a:tbl>
                  <a:tblPr firstRow="1" bandRow="1">
                    <a:tableStyleId>{5940675A-B579-460E-94D1-54222C63F5DA}</a:tableStyleId>
                  </a:tblPr>
                  <a:tblGrid>
                    <a:gridCol w="1966770">
                      <a:extLst>
                        <a:ext uri="{9D8B030D-6E8A-4147-A177-3AD203B41FA5}">
                          <a16:colId xmlns:a16="http://schemas.microsoft.com/office/drawing/2014/main" val="53802096"/>
                        </a:ext>
                      </a:extLst>
                    </a:gridCol>
                    <a:gridCol w="2399071">
                      <a:extLst>
                        <a:ext uri="{9D8B030D-6E8A-4147-A177-3AD203B41FA5}">
                          <a16:colId xmlns:a16="http://schemas.microsoft.com/office/drawing/2014/main" val="672266215"/>
                        </a:ext>
                      </a:extLst>
                    </a:gridCol>
                  </a:tblGrid>
                  <a:tr h="252492">
                    <a:tc>
                      <a:txBody>
                        <a:bodyPr/>
                        <a:lstStyle/>
                        <a:p>
                          <a:r>
                            <a:rPr lang="en-US"/>
                            <a:t>Items</a:t>
                          </a:r>
                        </a:p>
                      </a:txBody>
                      <a:tcPr/>
                    </a:tc>
                    <a:tc>
                      <a:txBody>
                        <a:bodyPr/>
                        <a:lstStyle/>
                        <a:p>
                          <a:r>
                            <a:rPr lang="en-US"/>
                            <a:t>Specs</a:t>
                          </a:r>
                        </a:p>
                      </a:txBody>
                      <a:tcPr/>
                    </a:tc>
                    <a:extLst>
                      <a:ext uri="{0D108BD9-81ED-4DB2-BD59-A6C34878D82A}">
                        <a16:rowId xmlns:a16="http://schemas.microsoft.com/office/drawing/2014/main" val="121847930"/>
                      </a:ext>
                    </a:extLst>
                  </a:tr>
                  <a:tr h="252492">
                    <a:tc>
                      <a:txBody>
                        <a:bodyPr/>
                        <a:lstStyle/>
                        <a:p>
                          <a:r>
                            <a:rPr lang="en-US"/>
                            <a:t>Phase Number</a:t>
                          </a:r>
                        </a:p>
                      </a:txBody>
                      <a:tcPr/>
                    </a:tc>
                    <a:tc>
                      <a:txBody>
                        <a:bodyPr/>
                        <a:lstStyle/>
                        <a:p>
                          <a:r>
                            <a:rPr lang="en-US"/>
                            <a:t>2 phases</a:t>
                          </a:r>
                        </a:p>
                      </a:txBody>
                      <a:tcPr/>
                    </a:tc>
                    <a:extLst>
                      <a:ext uri="{0D108BD9-81ED-4DB2-BD59-A6C34878D82A}">
                        <a16:rowId xmlns:a16="http://schemas.microsoft.com/office/drawing/2014/main" val="1264860493"/>
                      </a:ext>
                    </a:extLst>
                  </a:tr>
                  <a:tr h="252492">
                    <a:tc>
                      <a:txBody>
                        <a:bodyPr/>
                        <a:lstStyle/>
                        <a:p>
                          <a:r>
                            <a:rPr lang="en-US"/>
                            <a:t>Driving Voltage</a:t>
                          </a:r>
                        </a:p>
                      </a:txBody>
                      <a:tcPr/>
                    </a:tc>
                    <a:tc>
                      <a:txBody>
                        <a:bodyPr/>
                        <a:lstStyle/>
                        <a:p>
                          <a:r>
                            <a:rPr lang="en-US"/>
                            <a:t>12-48V</a:t>
                          </a:r>
                        </a:p>
                      </a:txBody>
                      <a:tcPr/>
                    </a:tc>
                    <a:extLst>
                      <a:ext uri="{0D108BD9-81ED-4DB2-BD59-A6C34878D82A}">
                        <a16:rowId xmlns:a16="http://schemas.microsoft.com/office/drawing/2014/main" val="2997012868"/>
                      </a:ext>
                    </a:extLst>
                  </a:tr>
                  <a:tr h="252492">
                    <a:tc>
                      <a:txBody>
                        <a:bodyPr/>
                        <a:lstStyle/>
                        <a:p>
                          <a:r>
                            <a:rPr lang="en-US"/>
                            <a:t>Resistance(20</a:t>
                          </a:r>
                          <a14:m>
                            <m:oMath xmlns:m="http://schemas.openxmlformats.org/officeDocument/2006/math">
                              <m:r>
                                <a:rPr lang="en-US" smtClean="0">
                                  <a:latin typeface="Cambria Math" panose="02040503050406030204" pitchFamily="18" charset="0"/>
                                </a:rPr>
                                <m:t>℃</m:t>
                              </m:r>
                            </m:oMath>
                          </a14:m>
                          <a:r>
                            <a:rPr lang="en-US"/>
                            <a:t>)</a:t>
                          </a:r>
                        </a:p>
                      </a:txBody>
                      <a:tcPr/>
                    </a:tc>
                    <a:tc>
                      <a:txBody>
                        <a:bodyPr/>
                        <a:lstStyle/>
                        <a:p>
                          <a:r>
                            <a:rPr lang="en-US"/>
                            <a:t>1.1</a:t>
                          </a:r>
                          <a14:m>
                            <m:oMath xmlns:m="http://schemas.openxmlformats.org/officeDocument/2006/math">
                              <m:r>
                                <a:rPr lang="en-US" smtClean="0">
                                  <a:latin typeface="Cambria Math" panose="02040503050406030204" pitchFamily="18" charset="0"/>
                                </a:rPr>
                                <m:t>±</m:t>
                              </m:r>
                            </m:oMath>
                          </a14:m>
                          <a:r>
                            <a:rPr lang="en-US"/>
                            <a:t>10% </a:t>
                          </a:r>
                          <a14:m>
                            <m:oMath xmlns:m="http://schemas.openxmlformats.org/officeDocument/2006/math">
                              <m:r>
                                <m:rPr>
                                  <m:sty m:val="p"/>
                                </m:rPr>
                                <a:rPr lang="el-GR" smtClean="0">
                                  <a:latin typeface="Cambria Math" panose="02040503050406030204" pitchFamily="18" charset="0"/>
                                </a:rPr>
                                <m:t>Ω</m:t>
                              </m:r>
                            </m:oMath>
                          </a14:m>
                          <a:r>
                            <a:rPr lang="en-US"/>
                            <a:t> /</a:t>
                          </a:r>
                          <a:r>
                            <a:rPr lang="en-US" baseline="0"/>
                            <a:t> phase</a:t>
                          </a:r>
                          <a:endParaRPr lang="en-US"/>
                        </a:p>
                      </a:txBody>
                      <a:tcPr/>
                    </a:tc>
                    <a:extLst>
                      <a:ext uri="{0D108BD9-81ED-4DB2-BD59-A6C34878D82A}">
                        <a16:rowId xmlns:a16="http://schemas.microsoft.com/office/drawing/2014/main" val="2322341878"/>
                      </a:ext>
                    </a:extLst>
                  </a:tr>
                  <a:tr h="252492">
                    <a:tc>
                      <a:txBody>
                        <a:bodyPr/>
                        <a:lstStyle/>
                        <a:p>
                          <a:r>
                            <a:rPr lang="en-US"/>
                            <a:t>Holding Torque</a:t>
                          </a:r>
                        </a:p>
                      </a:txBody>
                      <a:tcPr/>
                    </a:tc>
                    <a:tc>
                      <a:txBody>
                        <a:bodyPr/>
                        <a:lstStyle/>
                        <a:p>
                          <a:r>
                            <a:rPr lang="en-US"/>
                            <a:t>175 Oz.in</a:t>
                          </a:r>
                        </a:p>
                      </a:txBody>
                      <a:tcPr/>
                    </a:tc>
                    <a:extLst>
                      <a:ext uri="{0D108BD9-81ED-4DB2-BD59-A6C34878D82A}">
                        <a16:rowId xmlns:a16="http://schemas.microsoft.com/office/drawing/2014/main" val="3425076282"/>
                      </a:ext>
                    </a:extLst>
                  </a:tr>
                  <a:tr h="252492">
                    <a:tc>
                      <a:txBody>
                        <a:bodyPr/>
                        <a:lstStyle/>
                        <a:p>
                          <a:r>
                            <a:rPr lang="en-US"/>
                            <a:t>Detent Torque</a:t>
                          </a:r>
                        </a:p>
                      </a:txBody>
                      <a:tcPr/>
                    </a:tc>
                    <a:tc>
                      <a:txBody>
                        <a:bodyPr/>
                        <a:lstStyle/>
                        <a:p>
                          <a:r>
                            <a:rPr lang="en-US"/>
                            <a:t>400 g.cm</a:t>
                          </a:r>
                        </a:p>
                      </a:txBody>
                      <a:tcPr/>
                    </a:tc>
                    <a:extLst>
                      <a:ext uri="{0D108BD9-81ED-4DB2-BD59-A6C34878D82A}">
                        <a16:rowId xmlns:a16="http://schemas.microsoft.com/office/drawing/2014/main" val="2840911624"/>
                      </a:ext>
                    </a:extLst>
                  </a:tr>
                  <a:tr h="253227">
                    <a:tc>
                      <a:txBody>
                        <a:bodyPr/>
                        <a:lstStyle/>
                        <a:p>
                          <a:r>
                            <a:rPr lang="en-US"/>
                            <a:t>Rotor Inertia</a:t>
                          </a:r>
                        </a:p>
                      </a:txBody>
                      <a:tcPr/>
                    </a:tc>
                    <a:tc>
                      <a:txBody>
                        <a:bodyPr/>
                        <a:lstStyle/>
                        <a:p>
                          <a:r>
                            <a:rPr lang="en-US"/>
                            <a:t>300 g.</a:t>
                          </a:r>
                          <a14:m>
                            <m:oMath xmlns:m="http://schemas.openxmlformats.org/officeDocument/2006/math">
                              <m:sSup>
                                <m:sSupPr>
                                  <m:ctrlPr>
                                    <a:rPr lang="en-US" i="1" smtClean="0">
                                      <a:latin typeface="Cambria Math" panose="02040503050406030204" pitchFamily="18" charset="0"/>
                                    </a:rPr>
                                  </m:ctrlPr>
                                </m:sSupPr>
                                <m:e>
                                  <m:r>
                                    <a:rPr lang="en-US" b="0" smtClean="0">
                                      <a:latin typeface="Cambria Math" panose="02040503050406030204" pitchFamily="18" charset="0"/>
                                    </a:rPr>
                                    <m:t>𝑐𝑚</m:t>
                                  </m:r>
                                </m:e>
                                <m:sup>
                                  <m:r>
                                    <a:rPr lang="en-US" smtClean="0">
                                      <a:latin typeface="Cambria Math" panose="02040503050406030204" pitchFamily="18" charset="0"/>
                                    </a:rPr>
                                    <m:t>2</m:t>
                                  </m:r>
                                </m:sup>
                              </m:sSup>
                            </m:oMath>
                          </a14:m>
                          <a:endParaRPr lang="en-US"/>
                        </a:p>
                      </a:txBody>
                      <a:tcPr/>
                    </a:tc>
                    <a:extLst>
                      <a:ext uri="{0D108BD9-81ED-4DB2-BD59-A6C34878D82A}">
                        <a16:rowId xmlns:a16="http://schemas.microsoft.com/office/drawing/2014/main" val="2232873540"/>
                      </a:ext>
                    </a:extLst>
                  </a:tr>
                  <a:tr h="252492">
                    <a:tc>
                      <a:txBody>
                        <a:bodyPr/>
                        <a:lstStyle/>
                        <a:p>
                          <a:r>
                            <a:rPr lang="en-US"/>
                            <a:t>Step Angle</a:t>
                          </a:r>
                        </a:p>
                      </a:txBody>
                      <a:tcPr/>
                    </a:tc>
                    <a:tc>
                      <a:txBody>
                        <a:bodyPr/>
                        <a:lstStyle/>
                        <a:p>
                          <a14:m>
                            <m:oMath xmlns:m="http://schemas.openxmlformats.org/officeDocument/2006/math">
                              <m:r>
                                <a:rPr lang="en-US" b="0" smtClean="0">
                                  <a:latin typeface="Cambria Math" panose="02040503050406030204" pitchFamily="18" charset="0"/>
                                </a:rPr>
                                <m:t>1.8°</m:t>
                              </m:r>
                              <m:r>
                                <a:rPr lang="en-US" smtClean="0">
                                  <a:latin typeface="Cambria Math" panose="02040503050406030204" pitchFamily="18" charset="0"/>
                                </a:rPr>
                                <m:t>±</m:t>
                              </m:r>
                            </m:oMath>
                          </a14:m>
                          <a:r>
                            <a:rPr lang="en-US"/>
                            <a:t> 5%</a:t>
                          </a:r>
                        </a:p>
                      </a:txBody>
                      <a:tcPr/>
                    </a:tc>
                    <a:extLst>
                      <a:ext uri="{0D108BD9-81ED-4DB2-BD59-A6C34878D82A}">
                        <a16:rowId xmlns:a16="http://schemas.microsoft.com/office/drawing/2014/main" val="838435446"/>
                      </a:ext>
                    </a:extLst>
                  </a:tr>
                  <a:tr h="252492">
                    <a:tc>
                      <a:txBody>
                        <a:bodyPr/>
                        <a:lstStyle/>
                        <a:p>
                          <a:r>
                            <a:rPr lang="en-US"/>
                            <a:t>Rated Current</a:t>
                          </a:r>
                        </a:p>
                      </a:txBody>
                      <a:tcPr/>
                    </a:tc>
                    <a:tc>
                      <a:txBody>
                        <a:bodyPr/>
                        <a:lstStyle/>
                        <a:p>
                          <a:r>
                            <a:rPr lang="en-US"/>
                            <a:t>2.8A / phase</a:t>
                          </a:r>
                        </a:p>
                      </a:txBody>
                      <a:tcPr/>
                    </a:tc>
                    <a:extLst>
                      <a:ext uri="{0D108BD9-81ED-4DB2-BD59-A6C34878D82A}">
                        <a16:rowId xmlns:a16="http://schemas.microsoft.com/office/drawing/2014/main" val="103443054"/>
                      </a:ext>
                    </a:extLst>
                  </a:tr>
                  <a:tr h="252492">
                    <a:tc>
                      <a:txBody>
                        <a:bodyPr/>
                        <a:lstStyle/>
                        <a:p>
                          <a:r>
                            <a:rPr lang="en-US"/>
                            <a:t>Inductance</a:t>
                          </a:r>
                        </a:p>
                      </a:txBody>
                      <a:tcPr/>
                    </a:tc>
                    <a:tc>
                      <a:txBody>
                        <a:bodyPr/>
                        <a:lstStyle/>
                        <a:p>
                          <a:r>
                            <a:rPr lang="en-US"/>
                            <a:t>3.0</a:t>
                          </a:r>
                          <a14:m>
                            <m:oMath xmlns:m="http://schemas.openxmlformats.org/officeDocument/2006/math">
                              <m:r>
                                <a:rPr lang="en-US" smtClean="0">
                                  <a:latin typeface="Cambria Math" panose="02040503050406030204" pitchFamily="18" charset="0"/>
                                </a:rPr>
                                <m:t>±</m:t>
                              </m:r>
                            </m:oMath>
                          </a14:m>
                          <a:r>
                            <a:rPr lang="en-US"/>
                            <a:t>20% </a:t>
                          </a:r>
                          <a:r>
                            <a:rPr lang="en-US" err="1"/>
                            <a:t>mH</a:t>
                          </a:r>
                          <a:r>
                            <a:rPr lang="en-US"/>
                            <a:t>/ phase</a:t>
                          </a:r>
                        </a:p>
                      </a:txBody>
                      <a:tcPr/>
                    </a:tc>
                    <a:extLst>
                      <a:ext uri="{0D108BD9-81ED-4DB2-BD59-A6C34878D82A}">
                        <a16:rowId xmlns:a16="http://schemas.microsoft.com/office/drawing/2014/main" val="3013861429"/>
                      </a:ext>
                    </a:extLst>
                  </a:tr>
                  <a:tr h="252492">
                    <a:tc>
                      <a:txBody>
                        <a:bodyPr/>
                        <a:lstStyle/>
                        <a:p>
                          <a:r>
                            <a:rPr lang="en-US"/>
                            <a:t>Weight</a:t>
                          </a:r>
                        </a:p>
                      </a:txBody>
                      <a:tcPr/>
                    </a:tc>
                    <a:tc>
                      <a:txBody>
                        <a:bodyPr/>
                        <a:lstStyle/>
                        <a:p>
                          <a:r>
                            <a:rPr lang="en-US"/>
                            <a:t>0.75 kg</a:t>
                          </a:r>
                        </a:p>
                      </a:txBody>
                      <a:tcPr/>
                    </a:tc>
                    <a:extLst>
                      <a:ext uri="{0D108BD9-81ED-4DB2-BD59-A6C34878D82A}">
                        <a16:rowId xmlns:a16="http://schemas.microsoft.com/office/drawing/2014/main" val="1194356910"/>
                      </a:ext>
                    </a:extLst>
                  </a:tr>
                </a:tbl>
              </a:graphicData>
            </a:graphic>
          </p:graphicFrame>
        </mc:Choice>
        <mc:Fallback>
          <p:graphicFrame>
            <p:nvGraphicFramePr>
              <p:cNvPr id="3" name="Table 2">
                <a:extLst>
                  <a:ext uri="{FF2B5EF4-FFF2-40B4-BE49-F238E27FC236}">
                    <a16:creationId xmlns:a16="http://schemas.microsoft.com/office/drawing/2014/main" id="{B403923C-09BF-422C-4FAB-1F6E18E6ADE5}"/>
                  </a:ext>
                </a:extLst>
              </p:cNvPr>
              <p:cNvGraphicFramePr>
                <a:graphicFrameLocks noGrp="1"/>
              </p:cNvGraphicFramePr>
              <p:nvPr>
                <p:extLst>
                  <p:ext uri="{D42A27DB-BD31-4B8C-83A1-F6EECF244321}">
                    <p14:modId xmlns:p14="http://schemas.microsoft.com/office/powerpoint/2010/main" val="417076062"/>
                  </p:ext>
                </p:extLst>
              </p:nvPr>
            </p:nvGraphicFramePr>
            <p:xfrm>
              <a:off x="6685617" y="1721180"/>
              <a:ext cx="4365841" cy="4023360"/>
            </p:xfrm>
            <a:graphic>
              <a:graphicData uri="http://schemas.openxmlformats.org/drawingml/2006/table">
                <a:tbl>
                  <a:tblPr firstRow="1" bandRow="1">
                    <a:tableStyleId>{5940675A-B579-460E-94D1-54222C63F5DA}</a:tableStyleId>
                  </a:tblPr>
                  <a:tblGrid>
                    <a:gridCol w="1966770">
                      <a:extLst>
                        <a:ext uri="{9D8B030D-6E8A-4147-A177-3AD203B41FA5}">
                          <a16:colId xmlns:a16="http://schemas.microsoft.com/office/drawing/2014/main" val="53802096"/>
                        </a:ext>
                      </a:extLst>
                    </a:gridCol>
                    <a:gridCol w="2399071">
                      <a:extLst>
                        <a:ext uri="{9D8B030D-6E8A-4147-A177-3AD203B41FA5}">
                          <a16:colId xmlns:a16="http://schemas.microsoft.com/office/drawing/2014/main" val="672266215"/>
                        </a:ext>
                      </a:extLst>
                    </a:gridCol>
                  </a:tblGrid>
                  <a:tr h="365760">
                    <a:tc>
                      <a:txBody>
                        <a:bodyPr/>
                        <a:lstStyle/>
                        <a:p>
                          <a:r>
                            <a:rPr lang="en-US"/>
                            <a:t>Items</a:t>
                          </a:r>
                        </a:p>
                      </a:txBody>
                      <a:tcPr/>
                    </a:tc>
                    <a:tc>
                      <a:txBody>
                        <a:bodyPr/>
                        <a:lstStyle/>
                        <a:p>
                          <a:r>
                            <a:rPr lang="en-US"/>
                            <a:t>Specs</a:t>
                          </a:r>
                        </a:p>
                      </a:txBody>
                      <a:tcPr/>
                    </a:tc>
                    <a:extLst>
                      <a:ext uri="{0D108BD9-81ED-4DB2-BD59-A6C34878D82A}">
                        <a16:rowId xmlns:a16="http://schemas.microsoft.com/office/drawing/2014/main" val="121847930"/>
                      </a:ext>
                    </a:extLst>
                  </a:tr>
                  <a:tr h="365760">
                    <a:tc>
                      <a:txBody>
                        <a:bodyPr/>
                        <a:lstStyle/>
                        <a:p>
                          <a:r>
                            <a:rPr lang="en-US"/>
                            <a:t>Phase Number</a:t>
                          </a:r>
                        </a:p>
                      </a:txBody>
                      <a:tcPr/>
                    </a:tc>
                    <a:tc>
                      <a:txBody>
                        <a:bodyPr/>
                        <a:lstStyle/>
                        <a:p>
                          <a:r>
                            <a:rPr lang="en-US"/>
                            <a:t>2 phases</a:t>
                          </a:r>
                        </a:p>
                      </a:txBody>
                      <a:tcPr/>
                    </a:tc>
                    <a:extLst>
                      <a:ext uri="{0D108BD9-81ED-4DB2-BD59-A6C34878D82A}">
                        <a16:rowId xmlns:a16="http://schemas.microsoft.com/office/drawing/2014/main" val="1264860493"/>
                      </a:ext>
                    </a:extLst>
                  </a:tr>
                  <a:tr h="365760">
                    <a:tc>
                      <a:txBody>
                        <a:bodyPr/>
                        <a:lstStyle/>
                        <a:p>
                          <a:r>
                            <a:rPr lang="en-US"/>
                            <a:t>Driving Voltage</a:t>
                          </a:r>
                        </a:p>
                      </a:txBody>
                      <a:tcPr/>
                    </a:tc>
                    <a:tc>
                      <a:txBody>
                        <a:bodyPr/>
                        <a:lstStyle/>
                        <a:p>
                          <a:r>
                            <a:rPr lang="en-US"/>
                            <a:t>12-48V</a:t>
                          </a:r>
                        </a:p>
                      </a:txBody>
                      <a:tcPr/>
                    </a:tc>
                    <a:extLst>
                      <a:ext uri="{0D108BD9-81ED-4DB2-BD59-A6C34878D82A}">
                        <a16:rowId xmlns:a16="http://schemas.microsoft.com/office/drawing/2014/main" val="2997012868"/>
                      </a:ext>
                    </a:extLst>
                  </a:tr>
                  <a:tr h="365760">
                    <a:tc>
                      <a:txBody>
                        <a:bodyPr/>
                        <a:lstStyle/>
                        <a:p>
                          <a:endParaRPr lang="en-US"/>
                        </a:p>
                      </a:txBody>
                      <a:tcPr>
                        <a:blipFill>
                          <a:blip r:embed="rId6"/>
                          <a:stretch>
                            <a:fillRect l="-310" t="-308333" r="-122601" b="-726667"/>
                          </a:stretch>
                        </a:blipFill>
                      </a:tcPr>
                    </a:tc>
                    <a:tc>
                      <a:txBody>
                        <a:bodyPr/>
                        <a:lstStyle/>
                        <a:p>
                          <a:endParaRPr lang="en-US"/>
                        </a:p>
                      </a:txBody>
                      <a:tcPr>
                        <a:blipFill>
                          <a:blip r:embed="rId6"/>
                          <a:stretch>
                            <a:fillRect l="-82234" t="-308333" r="-508" b="-726667"/>
                          </a:stretch>
                        </a:blipFill>
                      </a:tcPr>
                    </a:tc>
                    <a:extLst>
                      <a:ext uri="{0D108BD9-81ED-4DB2-BD59-A6C34878D82A}">
                        <a16:rowId xmlns:a16="http://schemas.microsoft.com/office/drawing/2014/main" val="2322341878"/>
                      </a:ext>
                    </a:extLst>
                  </a:tr>
                  <a:tr h="365760">
                    <a:tc>
                      <a:txBody>
                        <a:bodyPr/>
                        <a:lstStyle/>
                        <a:p>
                          <a:r>
                            <a:rPr lang="en-US"/>
                            <a:t>Holding Torque</a:t>
                          </a:r>
                        </a:p>
                      </a:txBody>
                      <a:tcPr/>
                    </a:tc>
                    <a:tc>
                      <a:txBody>
                        <a:bodyPr/>
                        <a:lstStyle/>
                        <a:p>
                          <a:r>
                            <a:rPr lang="en-US"/>
                            <a:t>175 Oz.in</a:t>
                          </a:r>
                        </a:p>
                      </a:txBody>
                      <a:tcPr/>
                    </a:tc>
                    <a:extLst>
                      <a:ext uri="{0D108BD9-81ED-4DB2-BD59-A6C34878D82A}">
                        <a16:rowId xmlns:a16="http://schemas.microsoft.com/office/drawing/2014/main" val="3425076282"/>
                      </a:ext>
                    </a:extLst>
                  </a:tr>
                  <a:tr h="365760">
                    <a:tc>
                      <a:txBody>
                        <a:bodyPr/>
                        <a:lstStyle/>
                        <a:p>
                          <a:r>
                            <a:rPr lang="en-US"/>
                            <a:t>Detent Torque</a:t>
                          </a:r>
                        </a:p>
                      </a:txBody>
                      <a:tcPr/>
                    </a:tc>
                    <a:tc>
                      <a:txBody>
                        <a:bodyPr/>
                        <a:lstStyle/>
                        <a:p>
                          <a:r>
                            <a:rPr lang="en-US"/>
                            <a:t>400 g.cm</a:t>
                          </a:r>
                        </a:p>
                      </a:txBody>
                      <a:tcPr/>
                    </a:tc>
                    <a:extLst>
                      <a:ext uri="{0D108BD9-81ED-4DB2-BD59-A6C34878D82A}">
                        <a16:rowId xmlns:a16="http://schemas.microsoft.com/office/drawing/2014/main" val="2840911624"/>
                      </a:ext>
                    </a:extLst>
                  </a:tr>
                  <a:tr h="365760">
                    <a:tc>
                      <a:txBody>
                        <a:bodyPr/>
                        <a:lstStyle/>
                        <a:p>
                          <a:r>
                            <a:rPr lang="en-US"/>
                            <a:t>Rotor Inertia</a:t>
                          </a:r>
                        </a:p>
                      </a:txBody>
                      <a:tcPr/>
                    </a:tc>
                    <a:tc>
                      <a:txBody>
                        <a:bodyPr/>
                        <a:lstStyle/>
                        <a:p>
                          <a:endParaRPr lang="en-US"/>
                        </a:p>
                      </a:txBody>
                      <a:tcPr>
                        <a:blipFill>
                          <a:blip r:embed="rId6"/>
                          <a:stretch>
                            <a:fillRect l="-82234" t="-610000" r="-508" b="-425000"/>
                          </a:stretch>
                        </a:blipFill>
                      </a:tcPr>
                    </a:tc>
                    <a:extLst>
                      <a:ext uri="{0D108BD9-81ED-4DB2-BD59-A6C34878D82A}">
                        <a16:rowId xmlns:a16="http://schemas.microsoft.com/office/drawing/2014/main" val="2232873540"/>
                      </a:ext>
                    </a:extLst>
                  </a:tr>
                  <a:tr h="365760">
                    <a:tc>
                      <a:txBody>
                        <a:bodyPr/>
                        <a:lstStyle/>
                        <a:p>
                          <a:r>
                            <a:rPr lang="en-US"/>
                            <a:t>Step Angle</a:t>
                          </a:r>
                        </a:p>
                      </a:txBody>
                      <a:tcPr/>
                    </a:tc>
                    <a:tc>
                      <a:txBody>
                        <a:bodyPr/>
                        <a:lstStyle/>
                        <a:p>
                          <a:endParaRPr lang="en-US"/>
                        </a:p>
                      </a:txBody>
                      <a:tcPr>
                        <a:blipFill>
                          <a:blip r:embed="rId6"/>
                          <a:stretch>
                            <a:fillRect l="-82234" t="-710000" r="-508" b="-325000"/>
                          </a:stretch>
                        </a:blipFill>
                      </a:tcPr>
                    </a:tc>
                    <a:extLst>
                      <a:ext uri="{0D108BD9-81ED-4DB2-BD59-A6C34878D82A}">
                        <a16:rowId xmlns:a16="http://schemas.microsoft.com/office/drawing/2014/main" val="838435446"/>
                      </a:ext>
                    </a:extLst>
                  </a:tr>
                  <a:tr h="365760">
                    <a:tc>
                      <a:txBody>
                        <a:bodyPr/>
                        <a:lstStyle/>
                        <a:p>
                          <a:r>
                            <a:rPr lang="en-US"/>
                            <a:t>Rated Current</a:t>
                          </a:r>
                        </a:p>
                      </a:txBody>
                      <a:tcPr/>
                    </a:tc>
                    <a:tc>
                      <a:txBody>
                        <a:bodyPr/>
                        <a:lstStyle/>
                        <a:p>
                          <a:r>
                            <a:rPr lang="en-US"/>
                            <a:t>2.8A / phase</a:t>
                          </a:r>
                        </a:p>
                      </a:txBody>
                      <a:tcPr/>
                    </a:tc>
                    <a:extLst>
                      <a:ext uri="{0D108BD9-81ED-4DB2-BD59-A6C34878D82A}">
                        <a16:rowId xmlns:a16="http://schemas.microsoft.com/office/drawing/2014/main" val="103443054"/>
                      </a:ext>
                    </a:extLst>
                  </a:tr>
                  <a:tr h="365760">
                    <a:tc>
                      <a:txBody>
                        <a:bodyPr/>
                        <a:lstStyle/>
                        <a:p>
                          <a:r>
                            <a:rPr lang="en-US"/>
                            <a:t>Inductance</a:t>
                          </a:r>
                        </a:p>
                      </a:txBody>
                      <a:tcPr/>
                    </a:tc>
                    <a:tc>
                      <a:txBody>
                        <a:bodyPr/>
                        <a:lstStyle/>
                        <a:p>
                          <a:endParaRPr lang="en-US"/>
                        </a:p>
                      </a:txBody>
                      <a:tcPr>
                        <a:blipFill>
                          <a:blip r:embed="rId6"/>
                          <a:stretch>
                            <a:fillRect l="-82234" t="-910000" r="-508" b="-125000"/>
                          </a:stretch>
                        </a:blipFill>
                      </a:tcPr>
                    </a:tc>
                    <a:extLst>
                      <a:ext uri="{0D108BD9-81ED-4DB2-BD59-A6C34878D82A}">
                        <a16:rowId xmlns:a16="http://schemas.microsoft.com/office/drawing/2014/main" val="3013861429"/>
                      </a:ext>
                    </a:extLst>
                  </a:tr>
                  <a:tr h="365760">
                    <a:tc>
                      <a:txBody>
                        <a:bodyPr/>
                        <a:lstStyle/>
                        <a:p>
                          <a:r>
                            <a:rPr lang="en-US"/>
                            <a:t>Weight</a:t>
                          </a:r>
                        </a:p>
                      </a:txBody>
                      <a:tcPr/>
                    </a:tc>
                    <a:tc>
                      <a:txBody>
                        <a:bodyPr/>
                        <a:lstStyle/>
                        <a:p>
                          <a:r>
                            <a:rPr lang="en-US"/>
                            <a:t>0.75 kg</a:t>
                          </a:r>
                        </a:p>
                      </a:txBody>
                      <a:tcPr/>
                    </a:tc>
                    <a:extLst>
                      <a:ext uri="{0D108BD9-81ED-4DB2-BD59-A6C34878D82A}">
                        <a16:rowId xmlns:a16="http://schemas.microsoft.com/office/drawing/2014/main" val="1194356910"/>
                      </a:ext>
                    </a:extLst>
                  </a:tr>
                </a:tbl>
              </a:graphicData>
            </a:graphic>
          </p:graphicFrame>
        </mc:Fallback>
      </mc:AlternateContent>
      <p:sp>
        <p:nvSpPr>
          <p:cNvPr id="4" name="TextBox 3">
            <a:extLst>
              <a:ext uri="{FF2B5EF4-FFF2-40B4-BE49-F238E27FC236}">
                <a16:creationId xmlns:a16="http://schemas.microsoft.com/office/drawing/2014/main" id="{4B93259B-D562-6DB1-DB8C-EE89F91FD98D}"/>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spTree>
    <p:extLst>
      <p:ext uri="{BB962C8B-B14F-4D97-AF65-F5344CB8AC3E}">
        <p14:creationId xmlns:p14="http://schemas.microsoft.com/office/powerpoint/2010/main" val="36392657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EC3DDE-86DA-F35D-47F6-2BB9FBF7FD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D07C0-A587-6233-CE78-33A8F0A1750A}"/>
              </a:ext>
            </a:extLst>
          </p:cNvPr>
          <p:cNvSpPr>
            <a:spLocks noGrp="1"/>
          </p:cNvSpPr>
          <p:nvPr>
            <p:ph type="title"/>
          </p:nvPr>
        </p:nvSpPr>
        <p:spPr>
          <a:xfrm>
            <a:off x="401165" y="977045"/>
            <a:ext cx="10515600" cy="1325563"/>
          </a:xfrm>
        </p:spPr>
        <p:txBody>
          <a:bodyPr/>
          <a:lstStyle/>
          <a:p>
            <a:r>
              <a:rPr lang="en-US"/>
              <a:t>Stepper Motor Simulation Blocks</a:t>
            </a:r>
          </a:p>
        </p:txBody>
      </p:sp>
      <p:pic>
        <p:nvPicPr>
          <p:cNvPr id="6" name="Picture 5" descr="A blue and black stripe&#10;&#10;Description automatically generated">
            <a:extLst>
              <a:ext uri="{FF2B5EF4-FFF2-40B4-BE49-F238E27FC236}">
                <a16:creationId xmlns:a16="http://schemas.microsoft.com/office/drawing/2014/main" id="{A60D379A-57C0-C76E-FB87-B50E70513B70}"/>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A8B26F08-2126-04E7-E58F-33E3153F8138}"/>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A71AA954-513A-0C83-3E21-FF569C5633CE}"/>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495CC392-2F06-27B7-9781-9A36121755ED}"/>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4B4DBE74-E06B-DF95-1B04-E9DAFBB6612D}"/>
              </a:ext>
            </a:extLst>
          </p:cNvPr>
          <p:cNvSpPr txBox="1"/>
          <p:nvPr/>
        </p:nvSpPr>
        <p:spPr>
          <a:xfrm>
            <a:off x="11680371" y="6374694"/>
            <a:ext cx="566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#63</a:t>
            </a:r>
          </a:p>
        </p:txBody>
      </p:sp>
      <p:sp>
        <p:nvSpPr>
          <p:cNvPr id="4" name="TextBox 3">
            <a:extLst>
              <a:ext uri="{FF2B5EF4-FFF2-40B4-BE49-F238E27FC236}">
                <a16:creationId xmlns:a16="http://schemas.microsoft.com/office/drawing/2014/main" id="{E7DBB19D-9E35-1A9D-B145-048A922EB1C0}"/>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pic>
        <p:nvPicPr>
          <p:cNvPr id="13" name="Picture 12">
            <a:extLst>
              <a:ext uri="{FF2B5EF4-FFF2-40B4-BE49-F238E27FC236}">
                <a16:creationId xmlns:a16="http://schemas.microsoft.com/office/drawing/2014/main" id="{BE5F1AB5-3C92-2402-B36A-CD6FA9B7F55C}"/>
              </a:ext>
            </a:extLst>
          </p:cNvPr>
          <p:cNvPicPr>
            <a:picLocks noChangeAspect="1"/>
          </p:cNvPicPr>
          <p:nvPr/>
        </p:nvPicPr>
        <p:blipFill>
          <a:blip r:embed="rId5"/>
          <a:stretch>
            <a:fillRect/>
          </a:stretch>
        </p:blipFill>
        <p:spPr>
          <a:xfrm>
            <a:off x="8269671" y="1502990"/>
            <a:ext cx="3587934" cy="4559534"/>
          </a:xfrm>
          <a:prstGeom prst="rect">
            <a:avLst/>
          </a:prstGeom>
        </p:spPr>
      </p:pic>
      <p:pic>
        <p:nvPicPr>
          <p:cNvPr id="20" name="Picture 19">
            <a:extLst>
              <a:ext uri="{FF2B5EF4-FFF2-40B4-BE49-F238E27FC236}">
                <a16:creationId xmlns:a16="http://schemas.microsoft.com/office/drawing/2014/main" id="{8C4ECA28-7483-008C-B85C-145BC841128B}"/>
              </a:ext>
            </a:extLst>
          </p:cNvPr>
          <p:cNvPicPr>
            <a:picLocks noChangeAspect="1"/>
          </p:cNvPicPr>
          <p:nvPr/>
        </p:nvPicPr>
        <p:blipFill>
          <a:blip r:embed="rId6"/>
          <a:stretch>
            <a:fillRect/>
          </a:stretch>
        </p:blipFill>
        <p:spPr>
          <a:xfrm>
            <a:off x="563007" y="1941162"/>
            <a:ext cx="3359323" cy="4121362"/>
          </a:xfrm>
          <a:prstGeom prst="rect">
            <a:avLst/>
          </a:prstGeom>
        </p:spPr>
      </p:pic>
      <p:pic>
        <p:nvPicPr>
          <p:cNvPr id="7" name="Picture 6">
            <a:extLst>
              <a:ext uri="{FF2B5EF4-FFF2-40B4-BE49-F238E27FC236}">
                <a16:creationId xmlns:a16="http://schemas.microsoft.com/office/drawing/2014/main" id="{AE1D1C88-363E-AE10-D232-3F82C1866986}"/>
              </a:ext>
            </a:extLst>
          </p:cNvPr>
          <p:cNvPicPr>
            <a:picLocks noChangeAspect="1"/>
          </p:cNvPicPr>
          <p:nvPr/>
        </p:nvPicPr>
        <p:blipFill>
          <a:blip r:embed="rId7"/>
          <a:stretch>
            <a:fillRect/>
          </a:stretch>
        </p:blipFill>
        <p:spPr>
          <a:xfrm>
            <a:off x="4180022" y="1880448"/>
            <a:ext cx="3831956" cy="3927556"/>
          </a:xfrm>
          <a:prstGeom prst="rect">
            <a:avLst/>
          </a:prstGeom>
        </p:spPr>
      </p:pic>
    </p:spTree>
    <p:extLst>
      <p:ext uri="{BB962C8B-B14F-4D97-AF65-F5344CB8AC3E}">
        <p14:creationId xmlns:p14="http://schemas.microsoft.com/office/powerpoint/2010/main" val="3167731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F6F5F-C033-9AFE-AD2D-D33914BAC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BD6C42-7FB7-2CF8-4BE7-1F66DF075B64}"/>
              </a:ext>
            </a:extLst>
          </p:cNvPr>
          <p:cNvSpPr>
            <a:spLocks noGrp="1"/>
          </p:cNvSpPr>
          <p:nvPr>
            <p:ph type="title"/>
          </p:nvPr>
        </p:nvSpPr>
        <p:spPr>
          <a:xfrm>
            <a:off x="107381" y="1449728"/>
            <a:ext cx="10515600" cy="931789"/>
          </a:xfrm>
        </p:spPr>
        <p:txBody>
          <a:bodyPr>
            <a:noAutofit/>
          </a:bodyPr>
          <a:lstStyle/>
          <a:p>
            <a:r>
              <a:rPr lang="en-US"/>
              <a:t>Controller’s Step Rate and Direction</a:t>
            </a:r>
            <a:br>
              <a:rPr lang="en-US"/>
            </a:br>
            <a:endParaRPr lang="en-US"/>
          </a:p>
        </p:txBody>
      </p:sp>
      <p:pic>
        <p:nvPicPr>
          <p:cNvPr id="6" name="Picture 5" descr="A blue and black stripe&#10;&#10;Description automatically generated">
            <a:extLst>
              <a:ext uri="{FF2B5EF4-FFF2-40B4-BE49-F238E27FC236}">
                <a16:creationId xmlns:a16="http://schemas.microsoft.com/office/drawing/2014/main" id="{E3910BB3-FF2F-AB3C-C732-7AF4ED5D1DC6}"/>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62850D93-464E-5E21-0D2B-F5FACBA77B2F}"/>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B8EEEC98-B30D-7A95-3A25-09816598B735}"/>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34CDF87B-2559-3D2A-DB50-6E03A71ADB54}"/>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346ED7DD-8495-A83D-401A-5155CD6A2C25}"/>
              </a:ext>
            </a:extLst>
          </p:cNvPr>
          <p:cNvSpPr txBox="1"/>
          <p:nvPr/>
        </p:nvSpPr>
        <p:spPr>
          <a:xfrm>
            <a:off x="11669486" y="6374694"/>
            <a:ext cx="5769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#64</a:t>
            </a:r>
          </a:p>
        </p:txBody>
      </p:sp>
      <p:sp>
        <p:nvSpPr>
          <p:cNvPr id="4" name="TextBox 3">
            <a:extLst>
              <a:ext uri="{FF2B5EF4-FFF2-40B4-BE49-F238E27FC236}">
                <a16:creationId xmlns:a16="http://schemas.microsoft.com/office/drawing/2014/main" id="{FF7F4849-A287-8767-F0F3-AF8E1239E7AE}"/>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pic>
        <p:nvPicPr>
          <p:cNvPr id="10" name="Picture 9">
            <a:extLst>
              <a:ext uri="{FF2B5EF4-FFF2-40B4-BE49-F238E27FC236}">
                <a16:creationId xmlns:a16="http://schemas.microsoft.com/office/drawing/2014/main" id="{2020D0C1-1BAF-1B63-18B0-2ECCCC4A8EDA}"/>
              </a:ext>
            </a:extLst>
          </p:cNvPr>
          <p:cNvPicPr>
            <a:picLocks noChangeAspect="1"/>
          </p:cNvPicPr>
          <p:nvPr/>
        </p:nvPicPr>
        <p:blipFill>
          <a:blip r:embed="rId5"/>
          <a:stretch>
            <a:fillRect/>
          </a:stretch>
        </p:blipFill>
        <p:spPr>
          <a:xfrm>
            <a:off x="895628" y="2430672"/>
            <a:ext cx="9727353" cy="2674431"/>
          </a:xfrm>
          <a:prstGeom prst="rect">
            <a:avLst/>
          </a:prstGeom>
        </p:spPr>
      </p:pic>
    </p:spTree>
    <p:extLst>
      <p:ext uri="{BB962C8B-B14F-4D97-AF65-F5344CB8AC3E}">
        <p14:creationId xmlns:p14="http://schemas.microsoft.com/office/powerpoint/2010/main" val="2368765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20F35-B133-FF56-3697-1F18B064D6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419841-D0A0-3A39-C099-C786A49116CD}"/>
              </a:ext>
            </a:extLst>
          </p:cNvPr>
          <p:cNvSpPr>
            <a:spLocks noGrp="1"/>
          </p:cNvSpPr>
          <p:nvPr>
            <p:ph type="title"/>
          </p:nvPr>
        </p:nvSpPr>
        <p:spPr>
          <a:xfrm>
            <a:off x="294193" y="1297228"/>
            <a:ext cx="7306142" cy="1325563"/>
          </a:xfrm>
        </p:spPr>
        <p:txBody>
          <a:bodyPr>
            <a:normAutofit fontScale="90000"/>
          </a:bodyPr>
          <a:lstStyle/>
          <a:p>
            <a:r>
              <a:rPr lang="en-US" sz="4400"/>
              <a:t>Controller’s Voltage-Controlled Pulse Generator</a:t>
            </a:r>
            <a:br>
              <a:rPr lang="en-US" sz="4400"/>
            </a:br>
            <a:endParaRPr lang="en-US"/>
          </a:p>
        </p:txBody>
      </p:sp>
      <p:pic>
        <p:nvPicPr>
          <p:cNvPr id="6" name="Picture 5" descr="A blue and black stripe&#10;&#10;Description automatically generated">
            <a:extLst>
              <a:ext uri="{FF2B5EF4-FFF2-40B4-BE49-F238E27FC236}">
                <a16:creationId xmlns:a16="http://schemas.microsoft.com/office/drawing/2014/main" id="{FC759926-E87D-2950-6292-6C0049DC5476}"/>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44CDD831-F559-7053-C82E-33E462BC12A2}"/>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3589A464-B5EF-A085-D67E-AB6D78338538}"/>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A493E080-C1A3-486D-70F3-983B95C74559}"/>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72750BFE-A7B6-53AB-6398-A5E662BF4434}"/>
              </a:ext>
            </a:extLst>
          </p:cNvPr>
          <p:cNvSpPr txBox="1"/>
          <p:nvPr/>
        </p:nvSpPr>
        <p:spPr>
          <a:xfrm>
            <a:off x="11669486" y="6374694"/>
            <a:ext cx="5769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#65</a:t>
            </a:r>
          </a:p>
        </p:txBody>
      </p:sp>
      <p:sp>
        <p:nvSpPr>
          <p:cNvPr id="4" name="TextBox 3">
            <a:extLst>
              <a:ext uri="{FF2B5EF4-FFF2-40B4-BE49-F238E27FC236}">
                <a16:creationId xmlns:a16="http://schemas.microsoft.com/office/drawing/2014/main" id="{A6F39AF9-DEAF-9BB9-680A-58B50B9BAAC7}"/>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pic>
        <p:nvPicPr>
          <p:cNvPr id="5" name="Picture 4">
            <a:extLst>
              <a:ext uri="{FF2B5EF4-FFF2-40B4-BE49-F238E27FC236}">
                <a16:creationId xmlns:a16="http://schemas.microsoft.com/office/drawing/2014/main" id="{EBA53386-D98C-AAD4-438E-25A221F4B25A}"/>
              </a:ext>
            </a:extLst>
          </p:cNvPr>
          <p:cNvPicPr>
            <a:picLocks noChangeAspect="1"/>
          </p:cNvPicPr>
          <p:nvPr/>
        </p:nvPicPr>
        <p:blipFill>
          <a:blip r:embed="rId5"/>
          <a:stretch>
            <a:fillRect/>
          </a:stretch>
        </p:blipFill>
        <p:spPr>
          <a:xfrm>
            <a:off x="1909479" y="2409605"/>
            <a:ext cx="7873618" cy="3545668"/>
          </a:xfrm>
          <a:prstGeom prst="rect">
            <a:avLst/>
          </a:prstGeom>
        </p:spPr>
      </p:pic>
    </p:spTree>
    <p:extLst>
      <p:ext uri="{BB962C8B-B14F-4D97-AF65-F5344CB8AC3E}">
        <p14:creationId xmlns:p14="http://schemas.microsoft.com/office/powerpoint/2010/main" val="21530968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88995-786E-B096-46FC-DDEE59A72C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49C71-DDFC-4915-F95D-7A3E23590BF0}"/>
              </a:ext>
            </a:extLst>
          </p:cNvPr>
          <p:cNvSpPr>
            <a:spLocks noGrp="1"/>
          </p:cNvSpPr>
          <p:nvPr>
            <p:ph type="title"/>
          </p:nvPr>
        </p:nvSpPr>
        <p:spPr>
          <a:xfrm>
            <a:off x="401165" y="977045"/>
            <a:ext cx="10515600" cy="1325563"/>
          </a:xfrm>
        </p:spPr>
        <p:txBody>
          <a:bodyPr/>
          <a:lstStyle/>
          <a:p>
            <a:r>
              <a:rPr lang="en-US"/>
              <a:t>Stepper Motor’s Shaft Angle</a:t>
            </a:r>
          </a:p>
        </p:txBody>
      </p:sp>
      <p:pic>
        <p:nvPicPr>
          <p:cNvPr id="6" name="Picture 5" descr="A blue and black stripe&#10;&#10;Description automatically generated">
            <a:extLst>
              <a:ext uri="{FF2B5EF4-FFF2-40B4-BE49-F238E27FC236}">
                <a16:creationId xmlns:a16="http://schemas.microsoft.com/office/drawing/2014/main" id="{8EE2B0B3-AF6B-7D4A-9AA3-BF9E1B14AFD2}"/>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BDD5EBD1-59D2-77B9-1712-54F25B544E77}"/>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B54A8622-B1DB-76BB-35C8-D3100E58FFD0}"/>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A765201E-2DC7-63DD-2D7E-324C88981AF0}"/>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1DFEC4C9-83C7-4D62-AE75-E802BD36CD5D}"/>
              </a:ext>
            </a:extLst>
          </p:cNvPr>
          <p:cNvSpPr txBox="1"/>
          <p:nvPr/>
        </p:nvSpPr>
        <p:spPr>
          <a:xfrm>
            <a:off x="11658600" y="6374694"/>
            <a:ext cx="58782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#66</a:t>
            </a:r>
          </a:p>
        </p:txBody>
      </p:sp>
      <p:sp>
        <p:nvSpPr>
          <p:cNvPr id="4" name="TextBox 3">
            <a:extLst>
              <a:ext uri="{FF2B5EF4-FFF2-40B4-BE49-F238E27FC236}">
                <a16:creationId xmlns:a16="http://schemas.microsoft.com/office/drawing/2014/main" id="{E4A1FAEC-83A6-E2B6-EA4F-CCDB5A020839}"/>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pic>
        <p:nvPicPr>
          <p:cNvPr id="7" name="Picture 6">
            <a:extLst>
              <a:ext uri="{FF2B5EF4-FFF2-40B4-BE49-F238E27FC236}">
                <a16:creationId xmlns:a16="http://schemas.microsoft.com/office/drawing/2014/main" id="{DD56403A-4963-51A0-13C7-15DED0B975B3}"/>
              </a:ext>
            </a:extLst>
          </p:cNvPr>
          <p:cNvPicPr>
            <a:picLocks noChangeAspect="1"/>
          </p:cNvPicPr>
          <p:nvPr/>
        </p:nvPicPr>
        <p:blipFill>
          <a:blip r:embed="rId5"/>
          <a:stretch>
            <a:fillRect/>
          </a:stretch>
        </p:blipFill>
        <p:spPr>
          <a:xfrm>
            <a:off x="80962" y="2279423"/>
            <a:ext cx="12030075" cy="2820129"/>
          </a:xfrm>
          <a:prstGeom prst="rect">
            <a:avLst/>
          </a:prstGeom>
        </p:spPr>
      </p:pic>
    </p:spTree>
    <p:extLst>
      <p:ext uri="{BB962C8B-B14F-4D97-AF65-F5344CB8AC3E}">
        <p14:creationId xmlns:p14="http://schemas.microsoft.com/office/powerpoint/2010/main" val="28480611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B8AED-1171-823C-3563-C9E6955AA4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B047DB-08A5-E013-326E-192D6A402782}"/>
              </a:ext>
            </a:extLst>
          </p:cNvPr>
          <p:cNvSpPr>
            <a:spLocks noGrp="1"/>
          </p:cNvSpPr>
          <p:nvPr>
            <p:ph type="title"/>
          </p:nvPr>
        </p:nvSpPr>
        <p:spPr>
          <a:xfrm>
            <a:off x="401165" y="977045"/>
            <a:ext cx="10515600" cy="1325563"/>
          </a:xfrm>
        </p:spPr>
        <p:txBody>
          <a:bodyPr/>
          <a:lstStyle/>
          <a:p>
            <a:r>
              <a:rPr lang="en-US"/>
              <a:t>Stepper Motor’s Shaft Speed</a:t>
            </a:r>
          </a:p>
        </p:txBody>
      </p:sp>
      <p:pic>
        <p:nvPicPr>
          <p:cNvPr id="6" name="Picture 5" descr="A blue and black stripe&#10;&#10;Description automatically generated">
            <a:extLst>
              <a:ext uri="{FF2B5EF4-FFF2-40B4-BE49-F238E27FC236}">
                <a16:creationId xmlns:a16="http://schemas.microsoft.com/office/drawing/2014/main" id="{12499BD3-CF9B-52C2-A8E9-9C72653C3B9A}"/>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56B4D3EB-4D77-2DA2-78BC-E0098DC51F17}"/>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A898F361-F06B-3782-EEF3-13E56C622602}"/>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03CD8BB4-AD72-8969-C52C-C18BA8D14FE0}"/>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47DE11B8-EFA0-DD33-EDCF-CB08C75A9865}"/>
              </a:ext>
            </a:extLst>
          </p:cNvPr>
          <p:cNvSpPr txBox="1"/>
          <p:nvPr/>
        </p:nvSpPr>
        <p:spPr>
          <a:xfrm>
            <a:off x="11680371" y="6374694"/>
            <a:ext cx="566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#67</a:t>
            </a:r>
          </a:p>
        </p:txBody>
      </p:sp>
      <p:sp>
        <p:nvSpPr>
          <p:cNvPr id="4" name="TextBox 3">
            <a:extLst>
              <a:ext uri="{FF2B5EF4-FFF2-40B4-BE49-F238E27FC236}">
                <a16:creationId xmlns:a16="http://schemas.microsoft.com/office/drawing/2014/main" id="{6F3AC747-7C60-3689-B92B-D1919817E507}"/>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sp>
        <p:nvSpPr>
          <p:cNvPr id="11" name="TextBox 10">
            <a:extLst>
              <a:ext uri="{FF2B5EF4-FFF2-40B4-BE49-F238E27FC236}">
                <a16:creationId xmlns:a16="http://schemas.microsoft.com/office/drawing/2014/main" id="{4111CEF4-1F09-C8CB-6D89-A9BA93CB3239}"/>
              </a:ext>
            </a:extLst>
          </p:cNvPr>
          <p:cNvSpPr txBox="1"/>
          <p:nvPr/>
        </p:nvSpPr>
        <p:spPr>
          <a:xfrm>
            <a:off x="9674288" y="1769278"/>
            <a:ext cx="2104103" cy="400110"/>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000"/>
              <a:t>MAX: 894.3 deg/s</a:t>
            </a:r>
          </a:p>
        </p:txBody>
      </p:sp>
      <p:pic>
        <p:nvPicPr>
          <p:cNvPr id="5" name="Picture 4">
            <a:extLst>
              <a:ext uri="{FF2B5EF4-FFF2-40B4-BE49-F238E27FC236}">
                <a16:creationId xmlns:a16="http://schemas.microsoft.com/office/drawing/2014/main" id="{9F08AFC0-D2C0-53EC-3CF4-5045CF973B99}"/>
              </a:ext>
            </a:extLst>
          </p:cNvPr>
          <p:cNvPicPr>
            <a:picLocks noChangeAspect="1"/>
          </p:cNvPicPr>
          <p:nvPr/>
        </p:nvPicPr>
        <p:blipFill>
          <a:blip r:embed="rId5"/>
          <a:stretch>
            <a:fillRect/>
          </a:stretch>
        </p:blipFill>
        <p:spPr>
          <a:xfrm>
            <a:off x="154318" y="2350642"/>
            <a:ext cx="11883363" cy="2992526"/>
          </a:xfrm>
          <a:prstGeom prst="rect">
            <a:avLst/>
          </a:prstGeom>
        </p:spPr>
      </p:pic>
    </p:spTree>
    <p:extLst>
      <p:ext uri="{BB962C8B-B14F-4D97-AF65-F5344CB8AC3E}">
        <p14:creationId xmlns:p14="http://schemas.microsoft.com/office/powerpoint/2010/main" val="26372858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BBDE1-C49C-0D30-16C8-6380C989C9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0FA7FD-1E46-0EC0-CD5C-C2138E44B17C}"/>
              </a:ext>
            </a:extLst>
          </p:cNvPr>
          <p:cNvSpPr>
            <a:spLocks noGrp="1"/>
          </p:cNvSpPr>
          <p:nvPr>
            <p:ph type="title"/>
          </p:nvPr>
        </p:nvSpPr>
        <p:spPr>
          <a:xfrm>
            <a:off x="401165" y="977045"/>
            <a:ext cx="10515600" cy="1325563"/>
          </a:xfrm>
        </p:spPr>
        <p:txBody>
          <a:bodyPr/>
          <a:lstStyle/>
          <a:p>
            <a:r>
              <a:rPr lang="en-US"/>
              <a:t>Stepper Driver’s Pin Voltages</a:t>
            </a:r>
          </a:p>
        </p:txBody>
      </p:sp>
      <p:pic>
        <p:nvPicPr>
          <p:cNvPr id="6" name="Picture 5" descr="A blue and black stripe&#10;&#10;Description automatically generated">
            <a:extLst>
              <a:ext uri="{FF2B5EF4-FFF2-40B4-BE49-F238E27FC236}">
                <a16:creationId xmlns:a16="http://schemas.microsoft.com/office/drawing/2014/main" id="{3C9E23B8-578A-242C-F1CE-7FF26593FF20}"/>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6F4917AB-085A-D78A-D225-CA4E44DDBC2C}"/>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EE50C070-E645-45F2-88D5-F7BE711550B2}"/>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95C70167-50A6-1EBF-E53D-2C79830606DF}"/>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DD473A98-5C09-1790-0ADB-4856EFB341A5}"/>
              </a:ext>
            </a:extLst>
          </p:cNvPr>
          <p:cNvSpPr txBox="1"/>
          <p:nvPr/>
        </p:nvSpPr>
        <p:spPr>
          <a:xfrm>
            <a:off x="11691257" y="6374694"/>
            <a:ext cx="55517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#68</a:t>
            </a:r>
          </a:p>
        </p:txBody>
      </p:sp>
      <p:sp>
        <p:nvSpPr>
          <p:cNvPr id="4" name="TextBox 3">
            <a:extLst>
              <a:ext uri="{FF2B5EF4-FFF2-40B4-BE49-F238E27FC236}">
                <a16:creationId xmlns:a16="http://schemas.microsoft.com/office/drawing/2014/main" id="{0A7FAB16-7FDF-55AA-9BEB-57EA3CA77823}"/>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pic>
        <p:nvPicPr>
          <p:cNvPr id="5" name="Picture 4">
            <a:extLst>
              <a:ext uri="{FF2B5EF4-FFF2-40B4-BE49-F238E27FC236}">
                <a16:creationId xmlns:a16="http://schemas.microsoft.com/office/drawing/2014/main" id="{B5911C76-2D93-6775-3257-405A1A7A76FE}"/>
              </a:ext>
            </a:extLst>
          </p:cNvPr>
          <p:cNvPicPr>
            <a:picLocks noChangeAspect="1"/>
          </p:cNvPicPr>
          <p:nvPr/>
        </p:nvPicPr>
        <p:blipFill>
          <a:blip r:embed="rId5"/>
          <a:stretch>
            <a:fillRect/>
          </a:stretch>
        </p:blipFill>
        <p:spPr>
          <a:xfrm>
            <a:off x="1590674" y="2133102"/>
            <a:ext cx="8510401" cy="3610473"/>
          </a:xfrm>
          <a:prstGeom prst="rect">
            <a:avLst/>
          </a:prstGeom>
        </p:spPr>
      </p:pic>
    </p:spTree>
    <p:extLst>
      <p:ext uri="{BB962C8B-B14F-4D97-AF65-F5344CB8AC3E}">
        <p14:creationId xmlns:p14="http://schemas.microsoft.com/office/powerpoint/2010/main" val="1111373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FAECC5-524C-CAD8-9DC2-1CDB342472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3BB3AF-203D-F708-CBDC-73EA91045D94}"/>
              </a:ext>
            </a:extLst>
          </p:cNvPr>
          <p:cNvSpPr>
            <a:spLocks noGrp="1"/>
          </p:cNvSpPr>
          <p:nvPr>
            <p:ph type="title"/>
          </p:nvPr>
        </p:nvSpPr>
        <p:spPr>
          <a:xfrm>
            <a:off x="0" y="884579"/>
            <a:ext cx="10515600" cy="1325563"/>
          </a:xfrm>
        </p:spPr>
        <p:txBody>
          <a:bodyPr/>
          <a:lstStyle/>
          <a:p>
            <a:r>
              <a:rPr lang="en-US"/>
              <a:t>Stepper Motor’s Reverse Charts #1 </a:t>
            </a:r>
          </a:p>
        </p:txBody>
      </p:sp>
      <p:pic>
        <p:nvPicPr>
          <p:cNvPr id="6" name="Picture 5" descr="A blue and black stripe&#10;&#10;Description automatically generated">
            <a:extLst>
              <a:ext uri="{FF2B5EF4-FFF2-40B4-BE49-F238E27FC236}">
                <a16:creationId xmlns:a16="http://schemas.microsoft.com/office/drawing/2014/main" id="{3E264516-2153-5E86-5C06-273B7BC03C5E}"/>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62DE4EBF-C28E-7C38-E11C-008A6B2C763B}"/>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D9D2CACC-BC8B-5F21-65A1-40C82573AF0D}"/>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CD6A2B13-8142-6E71-C5AD-057AE8FABBBE}"/>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BEB3EE47-F01F-7E2D-2017-688249426D16}"/>
              </a:ext>
            </a:extLst>
          </p:cNvPr>
          <p:cNvSpPr txBox="1"/>
          <p:nvPr/>
        </p:nvSpPr>
        <p:spPr>
          <a:xfrm>
            <a:off x="11680371" y="6374694"/>
            <a:ext cx="56605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#69</a:t>
            </a:r>
          </a:p>
        </p:txBody>
      </p:sp>
      <p:sp>
        <p:nvSpPr>
          <p:cNvPr id="4" name="TextBox 3">
            <a:extLst>
              <a:ext uri="{FF2B5EF4-FFF2-40B4-BE49-F238E27FC236}">
                <a16:creationId xmlns:a16="http://schemas.microsoft.com/office/drawing/2014/main" id="{9A9A7D13-8CBE-F4FD-21F7-71708BF16538}"/>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sp>
        <p:nvSpPr>
          <p:cNvPr id="13" name="TextBox 12">
            <a:extLst>
              <a:ext uri="{FF2B5EF4-FFF2-40B4-BE49-F238E27FC236}">
                <a16:creationId xmlns:a16="http://schemas.microsoft.com/office/drawing/2014/main" id="{F54B2E87-023B-BD4B-14EA-59E5DC8275C9}"/>
              </a:ext>
            </a:extLst>
          </p:cNvPr>
          <p:cNvSpPr txBox="1"/>
          <p:nvPr/>
        </p:nvSpPr>
        <p:spPr>
          <a:xfrm>
            <a:off x="10135383" y="3640172"/>
            <a:ext cx="1944547" cy="369631"/>
          </a:xfrm>
          <a:prstGeom prst="rect">
            <a:avLst/>
          </a:prstGeom>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t>MIN: -894.4 deg/s</a:t>
            </a:r>
          </a:p>
        </p:txBody>
      </p:sp>
      <p:pic>
        <p:nvPicPr>
          <p:cNvPr id="5" name="Picture 4">
            <a:extLst>
              <a:ext uri="{FF2B5EF4-FFF2-40B4-BE49-F238E27FC236}">
                <a16:creationId xmlns:a16="http://schemas.microsoft.com/office/drawing/2014/main" id="{6D08422F-498D-8345-0328-D14F9447798C}"/>
              </a:ext>
            </a:extLst>
          </p:cNvPr>
          <p:cNvPicPr>
            <a:picLocks noChangeAspect="1"/>
          </p:cNvPicPr>
          <p:nvPr/>
        </p:nvPicPr>
        <p:blipFill>
          <a:blip r:embed="rId5"/>
          <a:stretch>
            <a:fillRect/>
          </a:stretch>
        </p:blipFill>
        <p:spPr>
          <a:xfrm>
            <a:off x="514350" y="1995792"/>
            <a:ext cx="10925175" cy="1524000"/>
          </a:xfrm>
          <a:prstGeom prst="rect">
            <a:avLst/>
          </a:prstGeom>
        </p:spPr>
      </p:pic>
      <p:pic>
        <p:nvPicPr>
          <p:cNvPr id="15" name="Picture 14">
            <a:extLst>
              <a:ext uri="{FF2B5EF4-FFF2-40B4-BE49-F238E27FC236}">
                <a16:creationId xmlns:a16="http://schemas.microsoft.com/office/drawing/2014/main" id="{6476F8FC-CCD5-B71E-74D2-679260F77A74}"/>
              </a:ext>
            </a:extLst>
          </p:cNvPr>
          <p:cNvPicPr>
            <a:picLocks noChangeAspect="1"/>
          </p:cNvPicPr>
          <p:nvPr/>
        </p:nvPicPr>
        <p:blipFill>
          <a:blip r:embed="rId6"/>
          <a:stretch>
            <a:fillRect/>
          </a:stretch>
        </p:blipFill>
        <p:spPr>
          <a:xfrm>
            <a:off x="514350" y="4030530"/>
            <a:ext cx="11163300" cy="1933575"/>
          </a:xfrm>
          <a:prstGeom prst="rect">
            <a:avLst/>
          </a:prstGeom>
        </p:spPr>
      </p:pic>
    </p:spTree>
    <p:extLst>
      <p:ext uri="{BB962C8B-B14F-4D97-AF65-F5344CB8AC3E}">
        <p14:creationId xmlns:p14="http://schemas.microsoft.com/office/powerpoint/2010/main" val="245546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C1B63-559D-5B9D-52E8-F57CBFF612CF}"/>
              </a:ext>
            </a:extLst>
          </p:cNvPr>
          <p:cNvSpPr>
            <a:spLocks noGrp="1"/>
          </p:cNvSpPr>
          <p:nvPr>
            <p:ph type="title"/>
          </p:nvPr>
        </p:nvSpPr>
        <p:spPr>
          <a:xfrm>
            <a:off x="600855" y="1053780"/>
            <a:ext cx="10515600" cy="1325563"/>
          </a:xfrm>
        </p:spPr>
        <p:txBody>
          <a:bodyPr>
            <a:normAutofit/>
          </a:bodyPr>
          <a:lstStyle/>
          <a:p>
            <a:r>
              <a:rPr lang="en-US" sz="3200"/>
              <a:t>Functional Requirements</a:t>
            </a:r>
          </a:p>
        </p:txBody>
      </p:sp>
      <p:graphicFrame>
        <p:nvGraphicFramePr>
          <p:cNvPr id="4" name="Content Placeholder 3">
            <a:extLst>
              <a:ext uri="{FF2B5EF4-FFF2-40B4-BE49-F238E27FC236}">
                <a16:creationId xmlns:a16="http://schemas.microsoft.com/office/drawing/2014/main" id="{E72ACEF9-6472-1516-7EF8-DD0040841F52}"/>
              </a:ext>
            </a:extLst>
          </p:cNvPr>
          <p:cNvGraphicFramePr>
            <a:graphicFrameLocks noGrp="1"/>
          </p:cNvGraphicFramePr>
          <p:nvPr>
            <p:ph idx="1"/>
          </p:nvPr>
        </p:nvGraphicFramePr>
        <p:xfrm>
          <a:off x="838200" y="2576739"/>
          <a:ext cx="10515596" cy="2839720"/>
        </p:xfrm>
        <a:graphic>
          <a:graphicData uri="http://schemas.openxmlformats.org/drawingml/2006/table">
            <a:tbl>
              <a:tblPr firstRow="1" bandRow="1">
                <a:tableStyleId>{2D5ABB26-0587-4C30-8999-92F81FD0307C}</a:tableStyleId>
              </a:tblPr>
              <a:tblGrid>
                <a:gridCol w="1490932">
                  <a:extLst>
                    <a:ext uri="{9D8B030D-6E8A-4147-A177-3AD203B41FA5}">
                      <a16:colId xmlns:a16="http://schemas.microsoft.com/office/drawing/2014/main" val="2708754925"/>
                    </a:ext>
                  </a:extLst>
                </a:gridCol>
                <a:gridCol w="1483743">
                  <a:extLst>
                    <a:ext uri="{9D8B030D-6E8A-4147-A177-3AD203B41FA5}">
                      <a16:colId xmlns:a16="http://schemas.microsoft.com/office/drawing/2014/main" val="3164127341"/>
                    </a:ext>
                  </a:extLst>
                </a:gridCol>
                <a:gridCol w="4088921">
                  <a:extLst>
                    <a:ext uri="{9D8B030D-6E8A-4147-A177-3AD203B41FA5}">
                      <a16:colId xmlns:a16="http://schemas.microsoft.com/office/drawing/2014/main" val="2508877338"/>
                    </a:ext>
                  </a:extLst>
                </a:gridCol>
                <a:gridCol w="3452000">
                  <a:extLst>
                    <a:ext uri="{9D8B030D-6E8A-4147-A177-3AD203B41FA5}">
                      <a16:colId xmlns:a16="http://schemas.microsoft.com/office/drawing/2014/main" val="3091418929"/>
                    </a:ext>
                  </a:extLst>
                </a:gridCol>
              </a:tblGrid>
              <a:tr h="370840">
                <a:tc>
                  <a:txBody>
                    <a:bodyPr/>
                    <a:lstStyle/>
                    <a:p>
                      <a:r>
                        <a:rPr lang="en-US"/>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Explanation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16633211"/>
                  </a:ext>
                </a:extLst>
              </a:tr>
              <a:tr h="370840">
                <a:tc>
                  <a:txBody>
                    <a:bodyPr/>
                    <a:lstStyle/>
                    <a:p>
                      <a:r>
                        <a:rPr lang="en-US"/>
                        <a:t>F1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Convert solar energy to power the rover.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Utilize solar panels to absorb sunlight as an additional power source to the battery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8701541"/>
                  </a:ext>
                </a:extLst>
              </a:tr>
              <a:tr h="370840">
                <a:tc>
                  <a:txBody>
                    <a:bodyPr/>
                    <a:lstStyle/>
                    <a:p>
                      <a:r>
                        <a:rPr lang="en-US"/>
                        <a:t>F2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Autonomously switch power between power sources.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Autonomously switch between battery and solar power.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1634748"/>
                  </a:ext>
                </a:extLst>
              </a:tr>
              <a:tr h="370840">
                <a:tc>
                  <a:txBody>
                    <a:bodyPr/>
                    <a:lstStyle/>
                    <a:p>
                      <a:r>
                        <a:rPr lang="en-US"/>
                        <a:t>F3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Clean the solar panels.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Intermittently clean off debris from solar panel to maximize energy absorption and efficiency.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0784132"/>
                  </a:ext>
                </a:extLst>
              </a:tr>
            </a:tbl>
          </a:graphicData>
        </a:graphic>
      </p:graphicFrame>
      <p:pic>
        <p:nvPicPr>
          <p:cNvPr id="5" name="Picture 4" descr="A blue and black stripe&#10;&#10;Description automatically generated">
            <a:extLst>
              <a:ext uri="{FF2B5EF4-FFF2-40B4-BE49-F238E27FC236}">
                <a16:creationId xmlns:a16="http://schemas.microsoft.com/office/drawing/2014/main" id="{87667137-4055-587C-427F-924AA1F7EB06}"/>
              </a:ext>
            </a:extLst>
          </p:cNvPr>
          <p:cNvPicPr>
            <a:picLocks noChangeAspect="1"/>
          </p:cNvPicPr>
          <p:nvPr/>
        </p:nvPicPr>
        <p:blipFill>
          <a:blip r:embed="rId2"/>
          <a:stretch>
            <a:fillRect/>
          </a:stretch>
        </p:blipFill>
        <p:spPr>
          <a:xfrm>
            <a:off x="0" y="-4601"/>
            <a:ext cx="12192000" cy="1432560"/>
          </a:xfrm>
          <a:prstGeom prst="rect">
            <a:avLst/>
          </a:prstGeom>
        </p:spPr>
      </p:pic>
      <p:pic>
        <p:nvPicPr>
          <p:cNvPr id="7" name="Picture 6" descr="Yellow text on a black background&#10;&#10;Description automatically generated">
            <a:extLst>
              <a:ext uri="{FF2B5EF4-FFF2-40B4-BE49-F238E27FC236}">
                <a16:creationId xmlns:a16="http://schemas.microsoft.com/office/drawing/2014/main" id="{26B1D254-A544-8098-3419-3B2BF6E64C8C}"/>
              </a:ext>
            </a:extLst>
          </p:cNvPr>
          <p:cNvPicPr>
            <a:picLocks noChangeAspect="1"/>
          </p:cNvPicPr>
          <p:nvPr/>
        </p:nvPicPr>
        <p:blipFill>
          <a:blip r:embed="rId3"/>
          <a:stretch>
            <a:fillRect/>
          </a:stretch>
        </p:blipFill>
        <p:spPr>
          <a:xfrm>
            <a:off x="107381" y="6290"/>
            <a:ext cx="6657616" cy="677534"/>
          </a:xfrm>
          <a:prstGeom prst="rect">
            <a:avLst/>
          </a:prstGeom>
        </p:spPr>
      </p:pic>
      <p:pic>
        <p:nvPicPr>
          <p:cNvPr id="13" name="Picture 12" descr="A blue square with white lines&#10;&#10;Description automatically generated">
            <a:extLst>
              <a:ext uri="{FF2B5EF4-FFF2-40B4-BE49-F238E27FC236}">
                <a16:creationId xmlns:a16="http://schemas.microsoft.com/office/drawing/2014/main" id="{3A62F4CD-905F-AF5F-542F-058513D230CF}"/>
              </a:ext>
            </a:extLst>
          </p:cNvPr>
          <p:cNvPicPr>
            <a:picLocks noChangeAspect="1"/>
          </p:cNvPicPr>
          <p:nvPr/>
        </p:nvPicPr>
        <p:blipFill>
          <a:blip r:embed="rId4"/>
          <a:stretch>
            <a:fillRect/>
          </a:stretch>
        </p:blipFill>
        <p:spPr>
          <a:xfrm>
            <a:off x="0" y="6260493"/>
            <a:ext cx="12192000" cy="605542"/>
          </a:xfrm>
          <a:prstGeom prst="rect">
            <a:avLst/>
          </a:prstGeom>
        </p:spPr>
      </p:pic>
      <p:sp>
        <p:nvSpPr>
          <p:cNvPr id="15" name="TextBox 14">
            <a:extLst>
              <a:ext uri="{FF2B5EF4-FFF2-40B4-BE49-F238E27FC236}">
                <a16:creationId xmlns:a16="http://schemas.microsoft.com/office/drawing/2014/main" id="{DBF36C8C-F889-6018-785D-A0A98E5D9379}"/>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7" name="TextBox 16">
            <a:extLst>
              <a:ext uri="{FF2B5EF4-FFF2-40B4-BE49-F238E27FC236}">
                <a16:creationId xmlns:a16="http://schemas.microsoft.com/office/drawing/2014/main" id="{68252659-A0F3-9187-E71A-B3F6755EBFBD}"/>
              </a:ext>
            </a:extLst>
          </p:cNvPr>
          <p:cNvSpPr txBox="1"/>
          <p:nvPr/>
        </p:nvSpPr>
        <p:spPr>
          <a:xfrm>
            <a:off x="11778391" y="6380137"/>
            <a:ext cx="52246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#7</a:t>
            </a:r>
          </a:p>
        </p:txBody>
      </p:sp>
      <p:sp>
        <p:nvSpPr>
          <p:cNvPr id="3" name="TextBox 2">
            <a:extLst>
              <a:ext uri="{FF2B5EF4-FFF2-40B4-BE49-F238E27FC236}">
                <a16:creationId xmlns:a16="http://schemas.microsoft.com/office/drawing/2014/main" id="{31292F31-CA91-AB9F-5E4E-4268677BE547}"/>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William Mancuso</a:t>
            </a:r>
          </a:p>
          <a:p>
            <a:pPr algn="l"/>
            <a:r>
              <a:rPr lang="en-US">
                <a:solidFill>
                  <a:schemeClr val="bg1"/>
                </a:solidFill>
              </a:rPr>
              <a:t>Presented by: William Mancuso</a:t>
            </a:r>
          </a:p>
        </p:txBody>
      </p:sp>
    </p:spTree>
    <p:extLst>
      <p:ext uri="{BB962C8B-B14F-4D97-AF65-F5344CB8AC3E}">
        <p14:creationId xmlns:p14="http://schemas.microsoft.com/office/powerpoint/2010/main" val="334738654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656A5-A4F5-5EC3-7B89-48C2D3DE6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7279D-6453-7871-756B-5DD71414C41D}"/>
              </a:ext>
            </a:extLst>
          </p:cNvPr>
          <p:cNvSpPr>
            <a:spLocks noGrp="1"/>
          </p:cNvSpPr>
          <p:nvPr>
            <p:ph type="title"/>
          </p:nvPr>
        </p:nvSpPr>
        <p:spPr>
          <a:xfrm>
            <a:off x="0" y="884579"/>
            <a:ext cx="10515600" cy="1325563"/>
          </a:xfrm>
        </p:spPr>
        <p:txBody>
          <a:bodyPr/>
          <a:lstStyle/>
          <a:p>
            <a:r>
              <a:rPr lang="en-US"/>
              <a:t>Stepper Motor’s Reverse Charts #2 </a:t>
            </a:r>
          </a:p>
        </p:txBody>
      </p:sp>
      <p:pic>
        <p:nvPicPr>
          <p:cNvPr id="6" name="Picture 5" descr="A blue and black stripe&#10;&#10;Description automatically generated">
            <a:extLst>
              <a:ext uri="{FF2B5EF4-FFF2-40B4-BE49-F238E27FC236}">
                <a16:creationId xmlns:a16="http://schemas.microsoft.com/office/drawing/2014/main" id="{9926C01D-AD09-127D-B069-84715CD80F8F}"/>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712AC142-67A3-E7B1-FC56-0D3B1F1D73AF}"/>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F2A59927-C205-66EF-ABC1-ACF63BB7F50A}"/>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70FF9DD7-FB9B-0500-7189-FF7D3D60E8B5}"/>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B5E3BAD9-412B-9709-FDE0-7DB107EE1CB5}"/>
              </a:ext>
            </a:extLst>
          </p:cNvPr>
          <p:cNvSpPr txBox="1"/>
          <p:nvPr/>
        </p:nvSpPr>
        <p:spPr>
          <a:xfrm>
            <a:off x="11669486" y="6374694"/>
            <a:ext cx="5769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#70</a:t>
            </a:r>
          </a:p>
        </p:txBody>
      </p:sp>
      <p:sp>
        <p:nvSpPr>
          <p:cNvPr id="4" name="TextBox 3">
            <a:extLst>
              <a:ext uri="{FF2B5EF4-FFF2-40B4-BE49-F238E27FC236}">
                <a16:creationId xmlns:a16="http://schemas.microsoft.com/office/drawing/2014/main" id="{E799BC68-401F-A0F3-7347-4CFEA9A36C37}"/>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p:pic>
        <p:nvPicPr>
          <p:cNvPr id="7" name="Picture 6">
            <a:extLst>
              <a:ext uri="{FF2B5EF4-FFF2-40B4-BE49-F238E27FC236}">
                <a16:creationId xmlns:a16="http://schemas.microsoft.com/office/drawing/2014/main" id="{0C21ACC1-5D36-AFBE-7921-EF52483499AD}"/>
              </a:ext>
            </a:extLst>
          </p:cNvPr>
          <p:cNvPicPr>
            <a:picLocks noChangeAspect="1"/>
          </p:cNvPicPr>
          <p:nvPr/>
        </p:nvPicPr>
        <p:blipFill>
          <a:blip r:embed="rId5"/>
          <a:stretch>
            <a:fillRect/>
          </a:stretch>
        </p:blipFill>
        <p:spPr>
          <a:xfrm>
            <a:off x="867920" y="1789110"/>
            <a:ext cx="9877425" cy="2343150"/>
          </a:xfrm>
          <a:prstGeom prst="rect">
            <a:avLst/>
          </a:prstGeom>
        </p:spPr>
      </p:pic>
      <p:pic>
        <p:nvPicPr>
          <p:cNvPr id="11" name="Picture 10">
            <a:extLst>
              <a:ext uri="{FF2B5EF4-FFF2-40B4-BE49-F238E27FC236}">
                <a16:creationId xmlns:a16="http://schemas.microsoft.com/office/drawing/2014/main" id="{6FC726AC-A91D-5E05-4E07-59182C82FA90}"/>
              </a:ext>
            </a:extLst>
          </p:cNvPr>
          <p:cNvPicPr>
            <a:picLocks noChangeAspect="1"/>
          </p:cNvPicPr>
          <p:nvPr/>
        </p:nvPicPr>
        <p:blipFill>
          <a:blip r:embed="rId6"/>
          <a:stretch>
            <a:fillRect/>
          </a:stretch>
        </p:blipFill>
        <p:spPr>
          <a:xfrm>
            <a:off x="739332" y="4251662"/>
            <a:ext cx="10134600" cy="1847850"/>
          </a:xfrm>
          <a:prstGeom prst="rect">
            <a:avLst/>
          </a:prstGeom>
        </p:spPr>
      </p:pic>
    </p:spTree>
    <p:extLst>
      <p:ext uri="{BB962C8B-B14F-4D97-AF65-F5344CB8AC3E}">
        <p14:creationId xmlns:p14="http://schemas.microsoft.com/office/powerpoint/2010/main" val="31948560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87163-B508-1AE7-824B-2EF8BD53B697}"/>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0EF63832-0268-63C2-8AF4-6762CACC0408}"/>
              </a:ext>
            </a:extLst>
          </p:cNvPr>
          <p:cNvSpPr txBox="1"/>
          <p:nvPr/>
        </p:nvSpPr>
        <p:spPr>
          <a:xfrm>
            <a:off x="7476176" y="4539915"/>
            <a:ext cx="2595419" cy="455254"/>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p>
        </p:txBody>
      </p:sp>
      <p:sp>
        <p:nvSpPr>
          <p:cNvPr id="7" name="TextBox 6">
            <a:extLst>
              <a:ext uri="{FF2B5EF4-FFF2-40B4-BE49-F238E27FC236}">
                <a16:creationId xmlns:a16="http://schemas.microsoft.com/office/drawing/2014/main" id="{AEC31767-7903-BAB4-E23F-90D4EE20B96E}"/>
              </a:ext>
            </a:extLst>
          </p:cNvPr>
          <p:cNvSpPr txBox="1"/>
          <p:nvPr/>
        </p:nvSpPr>
        <p:spPr>
          <a:xfrm>
            <a:off x="9055651" y="4004149"/>
            <a:ext cx="2595419" cy="496006"/>
          </a:xfrm>
          <a:prstGeom prst="rect">
            <a:avLst/>
          </a:prstGeom>
          <a:ln w="38100"/>
        </p:spPr>
        <p:style>
          <a:lnRef idx="2">
            <a:schemeClr val="accent2"/>
          </a:lnRef>
          <a:fillRef idx="1">
            <a:schemeClr val="lt1"/>
          </a:fillRef>
          <a:effectRef idx="0">
            <a:schemeClr val="accent2"/>
          </a:effectRef>
          <a:fontRef idx="minor">
            <a:schemeClr val="dk1"/>
          </a:fontRef>
        </p:style>
        <p:txBody>
          <a:bodyPr wrap="square" rtlCol="0">
            <a:spAutoFit/>
          </a:bodyPr>
          <a:lstStyle/>
          <a:p>
            <a:endParaRPr lang="en-US"/>
          </a:p>
        </p:txBody>
      </p:sp>
      <p:sp>
        <p:nvSpPr>
          <p:cNvPr id="2" name="Title 1">
            <a:extLst>
              <a:ext uri="{FF2B5EF4-FFF2-40B4-BE49-F238E27FC236}">
                <a16:creationId xmlns:a16="http://schemas.microsoft.com/office/drawing/2014/main" id="{72FB3377-0E44-A9EF-334B-66EE95778712}"/>
              </a:ext>
            </a:extLst>
          </p:cNvPr>
          <p:cNvSpPr>
            <a:spLocks noGrp="1"/>
          </p:cNvSpPr>
          <p:nvPr>
            <p:ph type="title"/>
          </p:nvPr>
        </p:nvSpPr>
        <p:spPr>
          <a:xfrm>
            <a:off x="0" y="884579"/>
            <a:ext cx="10515600" cy="1325563"/>
          </a:xfrm>
        </p:spPr>
        <p:txBody>
          <a:bodyPr/>
          <a:lstStyle/>
          <a:p>
            <a:r>
              <a:rPr lang="en-US"/>
              <a:t>Stepper Motor’s Total Number of Steps </a:t>
            </a:r>
          </a:p>
        </p:txBody>
      </p:sp>
      <p:pic>
        <p:nvPicPr>
          <p:cNvPr id="6" name="Picture 5" descr="A blue and black stripe&#10;&#10;Description automatically generated">
            <a:extLst>
              <a:ext uri="{FF2B5EF4-FFF2-40B4-BE49-F238E27FC236}">
                <a16:creationId xmlns:a16="http://schemas.microsoft.com/office/drawing/2014/main" id="{3487A76A-579D-7609-01DA-1736E40CA24E}"/>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C4DDA9DF-0122-7E6B-FD86-33BB16B6F9DD}"/>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3FB4EB98-B30F-9733-E934-C3F818B84980}"/>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083802E3-ED9F-0BA3-2473-F2481FE6F492}"/>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D77E2F5E-ED4B-A2FE-5061-1F891C5413DA}"/>
              </a:ext>
            </a:extLst>
          </p:cNvPr>
          <p:cNvSpPr txBox="1"/>
          <p:nvPr/>
        </p:nvSpPr>
        <p:spPr>
          <a:xfrm>
            <a:off x="11651070" y="6374694"/>
            <a:ext cx="59535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#71</a:t>
            </a:r>
          </a:p>
        </p:txBody>
      </p:sp>
      <p:sp>
        <p:nvSpPr>
          <p:cNvPr id="4" name="TextBox 3">
            <a:extLst>
              <a:ext uri="{FF2B5EF4-FFF2-40B4-BE49-F238E27FC236}">
                <a16:creationId xmlns:a16="http://schemas.microsoft.com/office/drawing/2014/main" id="{E7DFA3C2-AE5E-DFCA-3BF4-DF64F915213C}"/>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Margaret Burkes</a:t>
            </a:r>
          </a:p>
          <a:p>
            <a:pPr algn="l"/>
            <a:r>
              <a:rPr lang="en-US">
                <a:solidFill>
                  <a:schemeClr val="bg1"/>
                </a:solidFill>
              </a:rPr>
              <a:t>Presented by: Margaret Burkes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700E579-885A-01E7-252B-42B59AB664B2}"/>
                  </a:ext>
                </a:extLst>
              </p:cNvPr>
              <p:cNvSpPr txBox="1"/>
              <p:nvPr/>
            </p:nvSpPr>
            <p:spPr>
              <a:xfrm>
                <a:off x="342165" y="1954174"/>
                <a:ext cx="12003101" cy="343049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rPr>
                      <m:t>𝐹𝑜𝑟𝑤𝑎𝑟𝑑</m:t>
                    </m:r>
                    <m:r>
                      <a:rPr lang="en-US" sz="2400" b="0" i="1" smtClean="0">
                        <a:latin typeface="Cambria Math" panose="02040503050406030204" pitchFamily="18" charset="0"/>
                      </a:rPr>
                      <m:t> </m:t>
                    </m:r>
                    <m:r>
                      <a:rPr lang="en-US" sz="2400" b="0" i="1" smtClean="0">
                        <a:latin typeface="Cambria Math" panose="02040503050406030204" pitchFamily="18" charset="0"/>
                      </a:rPr>
                      <m:t>𝐷𝑖𝑠𝑡𝑎𝑛𝑐𝑒</m:t>
                    </m:r>
                    <m:r>
                      <a:rPr lang="en-US" sz="2400" b="0" i="1" smtClean="0">
                        <a:latin typeface="Cambria Math" panose="02040503050406030204" pitchFamily="18" charset="0"/>
                      </a:rPr>
                      <m:t>=1840</m:t>
                    </m:r>
                    <m:r>
                      <a:rPr lang="en-US" sz="2400" b="0" i="1" smtClean="0">
                        <a:latin typeface="Cambria Math" panose="02040503050406030204" pitchFamily="18" charset="0"/>
                        <a:ea typeface="Cambria Math" panose="02040503050406030204" pitchFamily="18" charset="0"/>
                      </a:rPr>
                      <m:t>𝑚𝑚</m:t>
                    </m:r>
                  </m:oMath>
                </a14:m>
                <a:endParaRPr lang="en-US" sz="2400" b="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rPr>
                      <m:t>𝑀𝑖𝑐𝑟𝑜𝑠𝑡𝑒𝑝𝑠</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𝑝𝑒𝑟</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𝑅𝑒𝑣𝑜𝑙𝑢𝑡𝑖𝑜𝑛</m:t>
                    </m:r>
                    <m:r>
                      <a:rPr lang="en-US" sz="2400" b="0" i="1" smtClean="0">
                        <a:latin typeface="Cambria Math" panose="02040503050406030204" pitchFamily="18" charset="0"/>
                        <a:ea typeface="Cambria Math" panose="02040503050406030204" pitchFamily="18" charset="0"/>
                      </a:rPr>
                      <m:t>=200</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𝑠𝑡𝑒𝑝𝑠</m:t>
                        </m:r>
                      </m:num>
                      <m:den>
                        <m:r>
                          <a:rPr lang="en-US" sz="2400" b="0" i="1" smtClean="0">
                            <a:latin typeface="Cambria Math" panose="02040503050406030204" pitchFamily="18" charset="0"/>
                            <a:ea typeface="Cambria Math" panose="02040503050406030204" pitchFamily="18" charset="0"/>
                          </a:rPr>
                          <m:t>𝑟𝑒𝑣𝑜𝑙𝑢𝑡𝑖𝑜𝑛</m:t>
                        </m:r>
                      </m:den>
                    </m:f>
                    <m:r>
                      <a:rPr lang="en-US" sz="2400" b="0" i="1" smtClean="0">
                        <a:latin typeface="Cambria Math" panose="02040503050406030204" pitchFamily="18" charset="0"/>
                        <a:ea typeface="Cambria Math" panose="02040503050406030204" pitchFamily="18" charset="0"/>
                      </a:rPr>
                      <m:t> ×2</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𝑚𝑖𝑐𝑟𝑜𝑠𝑡𝑒𝑝𝑠</m:t>
                        </m:r>
                      </m:num>
                      <m:den>
                        <m:r>
                          <a:rPr lang="en-US" sz="2400" b="0" i="1" smtClean="0">
                            <a:latin typeface="Cambria Math" panose="02040503050406030204" pitchFamily="18" charset="0"/>
                            <a:ea typeface="Cambria Math" panose="02040503050406030204" pitchFamily="18" charset="0"/>
                          </a:rPr>
                          <m:t>𝑠𝑡𝑒𝑝</m:t>
                        </m:r>
                      </m:den>
                    </m:f>
                    <m:r>
                      <a:rPr lang="en-US" sz="2400" b="0" i="1" smtClean="0">
                        <a:latin typeface="Cambria Math" panose="02040503050406030204" pitchFamily="18" charset="0"/>
                        <a:ea typeface="Cambria Math" panose="02040503050406030204" pitchFamily="18" charset="0"/>
                      </a:rPr>
                      <m:t>=400</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𝑚𝑖𝑐𝑟𝑜𝑠𝑡𝑒𝑝𝑠</m:t>
                        </m:r>
                      </m:num>
                      <m:den>
                        <m:r>
                          <a:rPr lang="en-US" sz="2400" b="0" i="1" smtClean="0">
                            <a:latin typeface="Cambria Math" panose="02040503050406030204" pitchFamily="18" charset="0"/>
                            <a:ea typeface="Cambria Math" panose="02040503050406030204" pitchFamily="18" charset="0"/>
                          </a:rPr>
                          <m:t>𝑟𝑒𝑣𝑜𝑙𝑢𝑡𝑖𝑜𝑛</m:t>
                        </m:r>
                      </m:den>
                    </m:f>
                  </m:oMath>
                </a14:m>
                <a:endParaRPr lang="en-US" sz="2400" b="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rPr>
                      <m:t>𝐶𝑖𝑟𝑐𝑢𝑚𝑓𝑒𝑟𝑒𝑛𝑐𝑒</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𝜋</m:t>
                    </m:r>
                    <m:r>
                      <a:rPr lang="en-US" sz="2400" b="0" i="1" smtClean="0">
                        <a:latin typeface="Cambria Math" panose="02040503050406030204" pitchFamily="18" charset="0"/>
                        <a:ea typeface="Cambria Math" panose="02040503050406030204" pitchFamily="18" charset="0"/>
                      </a:rPr>
                      <m:t>×9.55</m:t>
                    </m:r>
                    <m:r>
                      <a:rPr lang="en-US" sz="2400" b="0" i="1" smtClean="0">
                        <a:latin typeface="Cambria Math" panose="02040503050406030204" pitchFamily="18" charset="0"/>
                        <a:ea typeface="Cambria Math" panose="02040503050406030204" pitchFamily="18" charset="0"/>
                      </a:rPr>
                      <m:t>𝑚𝑚</m:t>
                    </m:r>
                    <m:r>
                      <a:rPr lang="en-US" sz="2400" b="0" i="1" smtClean="0">
                        <a:latin typeface="Cambria Math" panose="02040503050406030204" pitchFamily="18" charset="0"/>
                        <a:ea typeface="Cambria Math" panose="02040503050406030204" pitchFamily="18" charset="0"/>
                      </a:rPr>
                      <m:t>=59.98 </m:t>
                    </m:r>
                    <m:r>
                      <a:rPr lang="en-US" sz="2400" b="0" i="1" smtClean="0">
                        <a:latin typeface="Cambria Math" panose="02040503050406030204" pitchFamily="18" charset="0"/>
                        <a:ea typeface="Cambria Math" panose="02040503050406030204" pitchFamily="18" charset="0"/>
                      </a:rPr>
                      <m:t>𝑚𝑚</m:t>
                    </m:r>
                  </m:oMath>
                </a14:m>
                <a:endParaRPr lang="en-US" sz="2400" b="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rPr>
                      <m:t>𝐷𝑖𝑠𝑡𝑎𝑛𝑐𝑒</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𝑝𝑒𝑟</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𝑀𝑖𝑐𝑟𝑜𝑠𝑡𝑒𝑝</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𝐶𝑖𝑟𝑐𝑢𝑚𝑓𝑒𝑟𝑒𝑛𝑐𝑒</m:t>
                        </m:r>
                      </m:num>
                      <m:den>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𝑀𝑖𝑐𝑟𝑜𝑠𝑡𝑒𝑝𝑠</m:t>
                            </m:r>
                          </m:num>
                          <m:den>
                            <m:r>
                              <a:rPr lang="en-US" sz="2400" b="0" i="1" smtClean="0">
                                <a:latin typeface="Cambria Math" panose="02040503050406030204" pitchFamily="18" charset="0"/>
                                <a:ea typeface="Cambria Math" panose="02040503050406030204" pitchFamily="18" charset="0"/>
                              </a:rPr>
                              <m:t>𝑅𝑒𝑣𝑜𝑙𝑢𝑡𝑖𝑜𝑛</m:t>
                            </m:r>
                          </m:den>
                        </m:f>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59.98</m:t>
                        </m:r>
                        <m:r>
                          <a:rPr lang="en-US" sz="2400" b="0" i="1" smtClean="0">
                            <a:latin typeface="Cambria Math" panose="02040503050406030204" pitchFamily="18" charset="0"/>
                            <a:ea typeface="Cambria Math" panose="02040503050406030204" pitchFamily="18" charset="0"/>
                          </a:rPr>
                          <m:t>𝑚𝑚</m:t>
                        </m:r>
                      </m:num>
                      <m:den>
                        <m:r>
                          <a:rPr lang="en-US" sz="2400" b="0" i="1" smtClean="0">
                            <a:latin typeface="Cambria Math" panose="02040503050406030204" pitchFamily="18" charset="0"/>
                            <a:ea typeface="Cambria Math" panose="02040503050406030204" pitchFamily="18" charset="0"/>
                          </a:rPr>
                          <m:t>400 </m:t>
                        </m:r>
                        <m:r>
                          <a:rPr lang="en-US" sz="2400" b="0" i="1" smtClean="0">
                            <a:latin typeface="Cambria Math" panose="02040503050406030204" pitchFamily="18" charset="0"/>
                            <a:ea typeface="Cambria Math" panose="02040503050406030204" pitchFamily="18" charset="0"/>
                          </a:rPr>
                          <m:t>𝑚𝑖𝑐𝑟𝑜𝑠𝑡𝑒𝑝𝑠</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𝑟𝑒𝑣𝑜𝑙𝑢𝑡𝑖𝑜𝑛</m:t>
                        </m:r>
                      </m:den>
                    </m:f>
                    <m:r>
                      <a:rPr lang="en-US" sz="2400" b="0" i="1" smtClean="0">
                        <a:latin typeface="Cambria Math" panose="02040503050406030204" pitchFamily="18" charset="0"/>
                        <a:ea typeface="Cambria Math" panose="02040503050406030204" pitchFamily="18" charset="0"/>
                      </a:rPr>
                      <m:t>=0.14995</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𝑚𝑚</m:t>
                        </m:r>
                      </m:num>
                      <m:den>
                        <m:r>
                          <a:rPr lang="en-US" sz="2400" b="0" i="1" smtClean="0">
                            <a:latin typeface="Cambria Math" panose="02040503050406030204" pitchFamily="18" charset="0"/>
                            <a:ea typeface="Cambria Math" panose="02040503050406030204" pitchFamily="18" charset="0"/>
                          </a:rPr>
                          <m:t>𝑚𝑖𝑐𝑟𝑜𝑠𝑡𝑒𝑝</m:t>
                        </m:r>
                      </m:den>
                    </m:f>
                  </m:oMath>
                </a14:m>
                <a:endParaRPr lang="en-US" sz="2400" b="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𝑀𝑖𝑐𝑟𝑜𝑠𝑡𝑒𝑝𝑠</m:t>
                        </m:r>
                      </m:e>
                      <m:sub>
                        <m:r>
                          <a:rPr lang="en-US" sz="2400" b="0" i="1" smtClean="0">
                            <a:latin typeface="Cambria Math" panose="02040503050406030204" pitchFamily="18" charset="0"/>
                            <a:ea typeface="Cambria Math" panose="02040503050406030204" pitchFamily="18" charset="0"/>
                          </a:rPr>
                          <m:t>𝐹𝑜𝑟𝑤𝑎𝑟𝑑</m:t>
                        </m:r>
                      </m:sub>
                    </m:sSub>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𝐹𝑜𝑟𝑤𝑎𝑟𝑑</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𝑑𝑖𝑠𝑡𝑎𝑛𝑐𝑒</m:t>
                        </m:r>
                      </m:num>
                      <m:den>
                        <m:r>
                          <a:rPr lang="en-US" sz="2400" b="0" i="1" smtClean="0">
                            <a:latin typeface="Cambria Math" panose="02040503050406030204" pitchFamily="18" charset="0"/>
                            <a:ea typeface="Cambria Math" panose="02040503050406030204" pitchFamily="18" charset="0"/>
                          </a:rPr>
                          <m:t>𝐷𝑖𝑠𝑡𝑎𝑛𝑐𝑒</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𝑀𝑖𝑐𝑟𝑜𝑠𝑡𝑒𝑝</m:t>
                        </m:r>
                      </m:den>
                    </m:f>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1840</m:t>
                        </m:r>
                        <m:r>
                          <a:rPr lang="en-US" sz="2400" b="0" i="1" smtClean="0">
                            <a:latin typeface="Cambria Math" panose="02040503050406030204" pitchFamily="18" charset="0"/>
                            <a:ea typeface="Cambria Math" panose="02040503050406030204" pitchFamily="18" charset="0"/>
                          </a:rPr>
                          <m:t>𝑚𝑚</m:t>
                        </m:r>
                      </m:num>
                      <m:den>
                        <m:r>
                          <a:rPr lang="en-US" sz="2400" b="0" i="1" smtClean="0">
                            <a:latin typeface="Cambria Math" panose="02040503050406030204" pitchFamily="18" charset="0"/>
                            <a:ea typeface="Cambria Math" panose="02040503050406030204" pitchFamily="18" charset="0"/>
                          </a:rPr>
                          <m:t>0.14995 </m:t>
                        </m:r>
                        <m:r>
                          <a:rPr lang="en-US" sz="2400" b="0" i="1" smtClean="0">
                            <a:latin typeface="Cambria Math" panose="02040503050406030204" pitchFamily="18" charset="0"/>
                            <a:ea typeface="Cambria Math" panose="02040503050406030204" pitchFamily="18" charset="0"/>
                          </a:rPr>
                          <m:t>𝑚𝑚</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𝑚𝑖𝑐𝑟𝑜𝑠𝑡𝑒𝑝</m:t>
                        </m:r>
                      </m:den>
                    </m:f>
                    <m:r>
                      <a:rPr lang="en-US" sz="2400" b="0" i="1" smtClean="0">
                        <a:latin typeface="Cambria Math" panose="02040503050406030204" pitchFamily="18" charset="0"/>
                        <a:ea typeface="Cambria Math" panose="02040503050406030204" pitchFamily="18" charset="0"/>
                      </a:rPr>
                      <m:t>=12270 </m:t>
                    </m:r>
                    <m:r>
                      <a:rPr lang="en-US" sz="2400" b="0" i="1" smtClean="0">
                        <a:latin typeface="Cambria Math" panose="02040503050406030204" pitchFamily="18" charset="0"/>
                        <a:ea typeface="Cambria Math" panose="02040503050406030204" pitchFamily="18" charset="0"/>
                      </a:rPr>
                      <m:t>𝑚𝑖𝑐𝑟𝑜𝑠𝑡𝑒𝑝𝑠</m:t>
                    </m:r>
                  </m:oMath>
                </a14:m>
                <a:endParaRPr lang="en-US" sz="2400" b="0">
                  <a:ea typeface="Cambria Math" panose="02040503050406030204" pitchFamily="18" charset="0"/>
                </a:endParaRPr>
              </a:p>
              <a:p>
                <a:pPr marL="285750" indent="-285750">
                  <a:buFont typeface="Arial" panose="020B0604020202020204" pitchFamily="34" charset="0"/>
                  <a:buChar char="•"/>
                </a:pPr>
                <a14:m>
                  <m:oMath xmlns:m="http://schemas.openxmlformats.org/officeDocument/2006/math">
                    <m:r>
                      <a:rPr lang="en-US" sz="2400" b="0" i="1" smtClean="0">
                        <a:latin typeface="Cambria Math" panose="02040503050406030204" pitchFamily="18" charset="0"/>
                        <a:ea typeface="Cambria Math" panose="02040503050406030204" pitchFamily="18" charset="0"/>
                      </a:rPr>
                      <m:t>𝑇𝑜𝑡𝑎𝑙</m:t>
                    </m:r>
                    <m:r>
                      <a:rPr lang="en-US" sz="2400" b="0" i="1" smtClean="0">
                        <a:latin typeface="Cambria Math" panose="02040503050406030204" pitchFamily="18" charset="0"/>
                        <a:ea typeface="Cambria Math" panose="02040503050406030204" pitchFamily="18" charset="0"/>
                      </a:rPr>
                      <m:t> # </m:t>
                    </m:r>
                    <m:r>
                      <a:rPr lang="en-US" sz="2400" b="0" i="1" smtClean="0">
                        <a:latin typeface="Cambria Math" panose="02040503050406030204" pitchFamily="18" charset="0"/>
                        <a:ea typeface="Cambria Math" panose="02040503050406030204" pitchFamily="18" charset="0"/>
                      </a:rPr>
                      <m:t>𝑜𝑓</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𝑀𝑖𝑐𝑟𝑜𝑠𝑡𝑒𝑝𝑠</m:t>
                    </m:r>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𝑀𝑖𝑐𝑟𝑜𝑠𝑡𝑒𝑝𝑠</m:t>
                        </m:r>
                      </m:e>
                      <m:sub>
                        <m:r>
                          <a:rPr lang="en-US" sz="2400" b="0" i="1" smtClean="0">
                            <a:latin typeface="Cambria Math" panose="02040503050406030204" pitchFamily="18" charset="0"/>
                            <a:ea typeface="Cambria Math" panose="02040503050406030204" pitchFamily="18" charset="0"/>
                          </a:rPr>
                          <m:t>𝐹𝑜𝑟𝑤𝑎𝑟𝑑</m:t>
                        </m:r>
                      </m:sub>
                    </m:sSub>
                    <m:r>
                      <a:rPr lang="en-US" sz="2400" b="0" i="1" smtClean="0">
                        <a:latin typeface="Cambria Math" panose="02040503050406030204" pitchFamily="18" charset="0"/>
                        <a:ea typeface="Cambria Math" panose="02040503050406030204" pitchFamily="18" charset="0"/>
                      </a:rPr>
                      <m:t>×2=24540 </m:t>
                    </m:r>
                    <m:r>
                      <a:rPr lang="en-US" sz="2400" b="0" i="1" smtClean="0">
                        <a:latin typeface="Cambria Math" panose="02040503050406030204" pitchFamily="18" charset="0"/>
                        <a:ea typeface="Cambria Math" panose="02040503050406030204" pitchFamily="18" charset="0"/>
                      </a:rPr>
                      <m:t>𝑚𝑖𝑐𝑟𝑜𝑠𝑡𝑒𝑝𝑠</m:t>
                    </m:r>
                  </m:oMath>
                </a14:m>
                <a:endParaRPr lang="en-US" sz="2400" b="0">
                  <a:ea typeface="Cambria Math" panose="02040503050406030204" pitchFamily="18" charset="0"/>
                </a:endParaRPr>
              </a:p>
              <a:p>
                <a:endParaRPr lang="en-US" sz="2400"/>
              </a:p>
            </p:txBody>
          </p:sp>
        </mc:Choice>
        <mc:Fallback>
          <p:sp>
            <p:nvSpPr>
              <p:cNvPr id="3" name="TextBox 2">
                <a:extLst>
                  <a:ext uri="{FF2B5EF4-FFF2-40B4-BE49-F238E27FC236}">
                    <a16:creationId xmlns:a16="http://schemas.microsoft.com/office/drawing/2014/main" id="{4700E579-885A-01E7-252B-42B59AB664B2}"/>
                  </a:ext>
                </a:extLst>
              </p:cNvPr>
              <p:cNvSpPr txBox="1">
                <a:spLocks noRot="1" noChangeAspect="1" noMove="1" noResize="1" noEditPoints="1" noAdjustHandles="1" noChangeArrowheads="1" noChangeShapeType="1" noTextEdit="1"/>
              </p:cNvSpPr>
              <p:nvPr/>
            </p:nvSpPr>
            <p:spPr>
              <a:xfrm>
                <a:off x="342165" y="1954174"/>
                <a:ext cx="12003101" cy="3430491"/>
              </a:xfrm>
              <a:prstGeom prst="rect">
                <a:avLst/>
              </a:prstGeom>
              <a:blipFill>
                <a:blip r:embed="rId5"/>
                <a:stretch>
                  <a:fillRect l="-660" t="-890"/>
                </a:stretch>
              </a:blipFill>
            </p:spPr>
            <p:txBody>
              <a:bodyPr/>
              <a:lstStyle/>
              <a:p>
                <a:r>
                  <a:rPr lang="en-US">
                    <a:noFill/>
                  </a:rPr>
                  <a:t> </a:t>
                </a:r>
              </a:p>
            </p:txBody>
          </p:sp>
        </mc:Fallback>
      </mc:AlternateContent>
    </p:spTree>
    <p:extLst>
      <p:ext uri="{BB962C8B-B14F-4D97-AF65-F5344CB8AC3E}">
        <p14:creationId xmlns:p14="http://schemas.microsoft.com/office/powerpoint/2010/main" val="408122409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656A5-A4F5-5EC3-7B89-48C2D3DE6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7279D-6453-7871-756B-5DD71414C41D}"/>
              </a:ext>
            </a:extLst>
          </p:cNvPr>
          <p:cNvSpPr>
            <a:spLocks noGrp="1"/>
          </p:cNvSpPr>
          <p:nvPr>
            <p:ph type="title"/>
          </p:nvPr>
        </p:nvSpPr>
        <p:spPr>
          <a:xfrm>
            <a:off x="0" y="920297"/>
            <a:ext cx="10509647" cy="771924"/>
          </a:xfrm>
        </p:spPr>
        <p:txBody>
          <a:bodyPr>
            <a:normAutofit/>
          </a:bodyPr>
          <a:lstStyle/>
          <a:p>
            <a:r>
              <a:rPr lang="en-US" sz="3200"/>
              <a:t>Electrical Connections Before Add-ons </a:t>
            </a:r>
          </a:p>
        </p:txBody>
      </p:sp>
      <p:pic>
        <p:nvPicPr>
          <p:cNvPr id="6" name="Picture 5" descr="A blue and black stripe&#10;&#10;Description automatically generated">
            <a:extLst>
              <a:ext uri="{FF2B5EF4-FFF2-40B4-BE49-F238E27FC236}">
                <a16:creationId xmlns:a16="http://schemas.microsoft.com/office/drawing/2014/main" id="{9926C01D-AD09-127D-B069-84715CD80F8F}"/>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712AC142-67A3-E7B1-FC56-0D3B1F1D73AF}"/>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F2A59927-C205-66EF-ABC1-ACF63BB7F50A}"/>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70FF9DD7-FB9B-0500-7189-FF7D3D60E8B5}"/>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B5E3BAD9-412B-9709-FDE0-7DB107EE1CB5}"/>
              </a:ext>
            </a:extLst>
          </p:cNvPr>
          <p:cNvSpPr txBox="1"/>
          <p:nvPr/>
        </p:nvSpPr>
        <p:spPr>
          <a:xfrm>
            <a:off x="11669486" y="6374694"/>
            <a:ext cx="5769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#72</a:t>
            </a:r>
          </a:p>
        </p:txBody>
      </p:sp>
      <p:sp>
        <p:nvSpPr>
          <p:cNvPr id="4" name="TextBox 3">
            <a:extLst>
              <a:ext uri="{FF2B5EF4-FFF2-40B4-BE49-F238E27FC236}">
                <a16:creationId xmlns:a16="http://schemas.microsoft.com/office/drawing/2014/main" id="{E799BC68-401F-A0F3-7347-4CFEA9A36C37}"/>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Prepared by: William Mancuso Presented by: William Mancuso</a:t>
            </a:r>
          </a:p>
        </p:txBody>
      </p:sp>
      <p:pic>
        <p:nvPicPr>
          <p:cNvPr id="3" name="Picture 2" descr="A diagram of a machine&#10;&#10;Description automatically generated">
            <a:extLst>
              <a:ext uri="{FF2B5EF4-FFF2-40B4-BE49-F238E27FC236}">
                <a16:creationId xmlns:a16="http://schemas.microsoft.com/office/drawing/2014/main" id="{8E0CF8BC-BE6F-FA32-BC05-DEFCACF638F7}"/>
              </a:ext>
            </a:extLst>
          </p:cNvPr>
          <p:cNvPicPr>
            <a:picLocks noChangeAspect="1"/>
          </p:cNvPicPr>
          <p:nvPr/>
        </p:nvPicPr>
        <p:blipFill>
          <a:blip r:embed="rId5"/>
          <a:stretch>
            <a:fillRect/>
          </a:stretch>
        </p:blipFill>
        <p:spPr>
          <a:xfrm>
            <a:off x="1982806" y="1434704"/>
            <a:ext cx="7631077" cy="4827984"/>
          </a:xfrm>
          <a:prstGeom prst="rect">
            <a:avLst/>
          </a:prstGeom>
        </p:spPr>
      </p:pic>
    </p:spTree>
    <p:extLst>
      <p:ext uri="{BB962C8B-B14F-4D97-AF65-F5344CB8AC3E}">
        <p14:creationId xmlns:p14="http://schemas.microsoft.com/office/powerpoint/2010/main" val="3251606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4656A5-A4F5-5EC3-7B89-48C2D3DE67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7279D-6453-7871-756B-5DD71414C41D}"/>
              </a:ext>
            </a:extLst>
          </p:cNvPr>
          <p:cNvSpPr>
            <a:spLocks noGrp="1"/>
          </p:cNvSpPr>
          <p:nvPr>
            <p:ph type="title"/>
          </p:nvPr>
        </p:nvSpPr>
        <p:spPr>
          <a:xfrm>
            <a:off x="0" y="920297"/>
            <a:ext cx="10509647" cy="771924"/>
          </a:xfrm>
        </p:spPr>
        <p:txBody>
          <a:bodyPr>
            <a:normAutofit/>
          </a:bodyPr>
          <a:lstStyle/>
          <a:p>
            <a:r>
              <a:rPr lang="en-US" sz="3200"/>
              <a:t>New Addition Load Analysis Calculations</a:t>
            </a:r>
          </a:p>
        </p:txBody>
      </p:sp>
      <p:pic>
        <p:nvPicPr>
          <p:cNvPr id="6" name="Picture 5" descr="A blue and black stripe&#10;&#10;Description automatically generated">
            <a:extLst>
              <a:ext uri="{FF2B5EF4-FFF2-40B4-BE49-F238E27FC236}">
                <a16:creationId xmlns:a16="http://schemas.microsoft.com/office/drawing/2014/main" id="{9926C01D-AD09-127D-B069-84715CD80F8F}"/>
              </a:ext>
            </a:extLst>
          </p:cNvPr>
          <p:cNvPicPr>
            <a:picLocks noChangeAspect="1"/>
          </p:cNvPicPr>
          <p:nvPr/>
        </p:nvPicPr>
        <p:blipFill>
          <a:blip r:embed="rId2"/>
          <a:stretch>
            <a:fillRect/>
          </a:stretch>
        </p:blipFill>
        <p:spPr>
          <a:xfrm>
            <a:off x="0" y="-4601"/>
            <a:ext cx="12192000" cy="1432560"/>
          </a:xfrm>
          <a:prstGeom prst="rect">
            <a:avLst/>
          </a:prstGeom>
        </p:spPr>
      </p:pic>
      <p:pic>
        <p:nvPicPr>
          <p:cNvPr id="8" name="Picture 7" descr="Yellow text on a black background&#10;&#10;Description automatically generated">
            <a:extLst>
              <a:ext uri="{FF2B5EF4-FFF2-40B4-BE49-F238E27FC236}">
                <a16:creationId xmlns:a16="http://schemas.microsoft.com/office/drawing/2014/main" id="{712AC142-67A3-E7B1-FC56-0D3B1F1D73AF}"/>
              </a:ext>
            </a:extLst>
          </p:cNvPr>
          <p:cNvPicPr>
            <a:picLocks noChangeAspect="1"/>
          </p:cNvPicPr>
          <p:nvPr/>
        </p:nvPicPr>
        <p:blipFill>
          <a:blip r:embed="rId3"/>
          <a:stretch>
            <a:fillRect/>
          </a:stretch>
        </p:blipFill>
        <p:spPr>
          <a:xfrm>
            <a:off x="107381" y="6290"/>
            <a:ext cx="6657616" cy="677534"/>
          </a:xfrm>
          <a:prstGeom prst="rect">
            <a:avLst/>
          </a:prstGeom>
        </p:spPr>
      </p:pic>
      <p:pic>
        <p:nvPicPr>
          <p:cNvPr id="14" name="Picture 13" descr="A blue square with white lines&#10;&#10;Description automatically generated">
            <a:extLst>
              <a:ext uri="{FF2B5EF4-FFF2-40B4-BE49-F238E27FC236}">
                <a16:creationId xmlns:a16="http://schemas.microsoft.com/office/drawing/2014/main" id="{F2A59927-C205-66EF-ABC1-ACF63BB7F50A}"/>
              </a:ext>
            </a:extLst>
          </p:cNvPr>
          <p:cNvPicPr>
            <a:picLocks noChangeAspect="1"/>
          </p:cNvPicPr>
          <p:nvPr/>
        </p:nvPicPr>
        <p:blipFill>
          <a:blip r:embed="rId4"/>
          <a:stretch>
            <a:fillRect/>
          </a:stretch>
        </p:blipFill>
        <p:spPr>
          <a:xfrm>
            <a:off x="0" y="6260493"/>
            <a:ext cx="12192000" cy="605542"/>
          </a:xfrm>
          <a:prstGeom prst="rect">
            <a:avLst/>
          </a:prstGeom>
        </p:spPr>
      </p:pic>
      <p:sp>
        <p:nvSpPr>
          <p:cNvPr id="16" name="TextBox 15">
            <a:extLst>
              <a:ext uri="{FF2B5EF4-FFF2-40B4-BE49-F238E27FC236}">
                <a16:creationId xmlns:a16="http://schemas.microsoft.com/office/drawing/2014/main" id="{70FF9DD7-FB9B-0500-7189-FF7D3D60E8B5}"/>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8" name="TextBox 17">
            <a:extLst>
              <a:ext uri="{FF2B5EF4-FFF2-40B4-BE49-F238E27FC236}">
                <a16:creationId xmlns:a16="http://schemas.microsoft.com/office/drawing/2014/main" id="{B5E3BAD9-412B-9709-FDE0-7DB107EE1CB5}"/>
              </a:ext>
            </a:extLst>
          </p:cNvPr>
          <p:cNvSpPr txBox="1"/>
          <p:nvPr/>
        </p:nvSpPr>
        <p:spPr>
          <a:xfrm>
            <a:off x="11669486" y="6374694"/>
            <a:ext cx="5769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#73</a:t>
            </a:r>
          </a:p>
        </p:txBody>
      </p:sp>
      <p:sp>
        <p:nvSpPr>
          <p:cNvPr id="4" name="TextBox 3">
            <a:extLst>
              <a:ext uri="{FF2B5EF4-FFF2-40B4-BE49-F238E27FC236}">
                <a16:creationId xmlns:a16="http://schemas.microsoft.com/office/drawing/2014/main" id="{E799BC68-401F-A0F3-7347-4CFEA9A36C37}"/>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solidFill>
              </a:rPr>
              <a:t>Prepared by: Kenny Bui </a:t>
            </a:r>
          </a:p>
          <a:p>
            <a:r>
              <a:rPr lang="en-US">
                <a:solidFill>
                  <a:schemeClr val="bg1"/>
                </a:solidFill>
              </a:rPr>
              <a:t>Presented by: Kenny Bui</a:t>
            </a:r>
          </a:p>
        </p:txBody>
      </p:sp>
      <p:sp>
        <p:nvSpPr>
          <p:cNvPr id="9" name="TextBox 8">
            <a:extLst>
              <a:ext uri="{FF2B5EF4-FFF2-40B4-BE49-F238E27FC236}">
                <a16:creationId xmlns:a16="http://schemas.microsoft.com/office/drawing/2014/main" id="{E6766FE2-AED3-350A-5DA0-2D281E390CAF}"/>
              </a:ext>
            </a:extLst>
          </p:cNvPr>
          <p:cNvSpPr txBox="1"/>
          <p:nvPr/>
        </p:nvSpPr>
        <p:spPr>
          <a:xfrm>
            <a:off x="422564" y="2071254"/>
            <a:ext cx="1119447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(2) TB6600 Motor Driver: 2 x 200mA = 0.4A</a:t>
            </a:r>
          </a:p>
          <a:p>
            <a:pPr marL="742950" lvl="1" indent="-285750">
              <a:buFont typeface="Courier New"/>
              <a:buChar char="o"/>
            </a:pPr>
            <a:r>
              <a:rPr lang="en-US" sz="2000"/>
              <a:t>0.4A x 3 minutes = 1.2A</a:t>
            </a:r>
          </a:p>
          <a:p>
            <a:pPr marL="742950" lvl="1" indent="-285750">
              <a:buFont typeface="Courier New"/>
              <a:buChar char="o"/>
            </a:pPr>
            <a:r>
              <a:rPr lang="en-US" sz="2000"/>
              <a:t>1.2A ÷ 60 minutes = 0.02Ah</a:t>
            </a:r>
          </a:p>
          <a:p>
            <a:pPr marL="742950" lvl="1" indent="-285750">
              <a:buFont typeface="Courier New"/>
              <a:buChar char="o"/>
            </a:pPr>
            <a:endParaRPr lang="en-US" sz="2000"/>
          </a:p>
        </p:txBody>
      </p:sp>
      <p:sp>
        <p:nvSpPr>
          <p:cNvPr id="10" name="TextBox 9">
            <a:extLst>
              <a:ext uri="{FF2B5EF4-FFF2-40B4-BE49-F238E27FC236}">
                <a16:creationId xmlns:a16="http://schemas.microsoft.com/office/drawing/2014/main" id="{D331C948-76C5-7753-A78C-4ACCEB79F9C2}"/>
              </a:ext>
            </a:extLst>
          </p:cNvPr>
          <p:cNvSpPr txBox="1"/>
          <p:nvPr/>
        </p:nvSpPr>
        <p:spPr>
          <a:xfrm>
            <a:off x="422563" y="3428999"/>
            <a:ext cx="543098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000"/>
              <a:t>DC Motor: 2.5A x 3 minutes = 7.5A</a:t>
            </a:r>
          </a:p>
          <a:p>
            <a:pPr marL="742950" lvl="1" indent="-285750">
              <a:buFont typeface="Courier New"/>
              <a:buChar char="o"/>
            </a:pPr>
            <a:r>
              <a:rPr lang="en-US" sz="2000"/>
              <a:t>7.5A ÷ 60 minutes = 0.125Ah</a:t>
            </a:r>
          </a:p>
        </p:txBody>
      </p:sp>
    </p:spTree>
    <p:extLst>
      <p:ext uri="{BB962C8B-B14F-4D97-AF65-F5344CB8AC3E}">
        <p14:creationId xmlns:p14="http://schemas.microsoft.com/office/powerpoint/2010/main" val="2758489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87074-67A3-00E1-A0F8-9EC92ABA3539}"/>
              </a:ext>
            </a:extLst>
          </p:cNvPr>
          <p:cNvSpPr>
            <a:spLocks noGrp="1"/>
          </p:cNvSpPr>
          <p:nvPr>
            <p:ph type="title"/>
          </p:nvPr>
        </p:nvSpPr>
        <p:spPr>
          <a:xfrm>
            <a:off x="256169" y="819122"/>
            <a:ext cx="10515600" cy="1325563"/>
          </a:xfrm>
        </p:spPr>
        <p:txBody>
          <a:bodyPr>
            <a:normAutofit/>
          </a:bodyPr>
          <a:lstStyle/>
          <a:p>
            <a:r>
              <a:rPr lang="en-US" sz="3200"/>
              <a:t>Qualitative Constraints</a:t>
            </a:r>
          </a:p>
        </p:txBody>
      </p:sp>
      <p:graphicFrame>
        <p:nvGraphicFramePr>
          <p:cNvPr id="4" name="Table 3">
            <a:extLst>
              <a:ext uri="{FF2B5EF4-FFF2-40B4-BE49-F238E27FC236}">
                <a16:creationId xmlns:a16="http://schemas.microsoft.com/office/drawing/2014/main" id="{2111AD66-5AAA-8E3F-85FB-B371D4ACB34F}"/>
              </a:ext>
            </a:extLst>
          </p:cNvPr>
          <p:cNvGraphicFramePr>
            <a:graphicFrameLocks noGrp="1"/>
          </p:cNvGraphicFramePr>
          <p:nvPr/>
        </p:nvGraphicFramePr>
        <p:xfrm>
          <a:off x="1014083" y="1973717"/>
          <a:ext cx="9561904" cy="3662680"/>
        </p:xfrm>
        <a:graphic>
          <a:graphicData uri="http://schemas.openxmlformats.org/drawingml/2006/table">
            <a:tbl>
              <a:tblPr firstRow="1" bandRow="1">
                <a:tableStyleId>{2D5ABB26-0587-4C30-8999-92F81FD0307C}</a:tableStyleId>
              </a:tblPr>
              <a:tblGrid>
                <a:gridCol w="1125268">
                  <a:extLst>
                    <a:ext uri="{9D8B030D-6E8A-4147-A177-3AD203B41FA5}">
                      <a16:colId xmlns:a16="http://schemas.microsoft.com/office/drawing/2014/main" val="2174574976"/>
                    </a:ext>
                  </a:extLst>
                </a:gridCol>
                <a:gridCol w="1173192">
                  <a:extLst>
                    <a:ext uri="{9D8B030D-6E8A-4147-A177-3AD203B41FA5}">
                      <a16:colId xmlns:a16="http://schemas.microsoft.com/office/drawing/2014/main" val="979658074"/>
                    </a:ext>
                  </a:extLst>
                </a:gridCol>
                <a:gridCol w="2639683">
                  <a:extLst>
                    <a:ext uri="{9D8B030D-6E8A-4147-A177-3AD203B41FA5}">
                      <a16:colId xmlns:a16="http://schemas.microsoft.com/office/drawing/2014/main" val="2810555803"/>
                    </a:ext>
                  </a:extLst>
                </a:gridCol>
                <a:gridCol w="4623761">
                  <a:extLst>
                    <a:ext uri="{9D8B030D-6E8A-4147-A177-3AD203B41FA5}">
                      <a16:colId xmlns:a16="http://schemas.microsoft.com/office/drawing/2014/main" val="1426153241"/>
                    </a:ext>
                  </a:extLst>
                </a:gridCol>
              </a:tblGrid>
              <a:tr h="370840">
                <a:tc>
                  <a:txBody>
                    <a:bodyPr/>
                    <a:lstStyle/>
                    <a:p>
                      <a:r>
                        <a:rPr lang="en-US"/>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Qualitative Constraint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Explanation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24428337"/>
                  </a:ext>
                </a:extLst>
              </a:tr>
              <a:tr h="370840">
                <a:tc>
                  <a:txBody>
                    <a:bodyPr/>
                    <a:lstStyle/>
                    <a:p>
                      <a:r>
                        <a:rPr lang="en-US"/>
                        <a:t>Q1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Compatibility with Existing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Make sure that the new implementations to the previous rover are compliant with each other. The additions should merge with the existing design seamlessly.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8094267"/>
                  </a:ext>
                </a:extLst>
              </a:tr>
              <a:tr h="370840">
                <a:tc>
                  <a:txBody>
                    <a:bodyPr/>
                    <a:lstStyle/>
                    <a:p>
                      <a:r>
                        <a:rPr lang="en-US"/>
                        <a:t>Q2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0.35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Weatherproof Design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The solar panel system should be built to withstand the elements of Louisiana such as wind, precipitation, and heat.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92014355"/>
                  </a:ext>
                </a:extLst>
              </a:tr>
              <a:tr h="370840">
                <a:tc>
                  <a:txBody>
                    <a:bodyPr/>
                    <a:lstStyle/>
                    <a:p>
                      <a:r>
                        <a:rPr lang="en-US"/>
                        <a:t>Q3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Portability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Make sure that the system doesn’t hinder the transportation of the rover. Should be convenient to maneuver without disassembly.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53095803"/>
                  </a:ext>
                </a:extLst>
              </a:tr>
            </a:tbl>
          </a:graphicData>
        </a:graphic>
      </p:graphicFrame>
      <p:pic>
        <p:nvPicPr>
          <p:cNvPr id="5" name="Picture 4" descr="A blue and black stripe&#10;&#10;Description automatically generated">
            <a:extLst>
              <a:ext uri="{FF2B5EF4-FFF2-40B4-BE49-F238E27FC236}">
                <a16:creationId xmlns:a16="http://schemas.microsoft.com/office/drawing/2014/main" id="{060B073E-A815-4142-9FE0-CC0432F0F821}"/>
              </a:ext>
            </a:extLst>
          </p:cNvPr>
          <p:cNvPicPr>
            <a:picLocks noChangeAspect="1"/>
          </p:cNvPicPr>
          <p:nvPr/>
        </p:nvPicPr>
        <p:blipFill>
          <a:blip r:embed="rId2"/>
          <a:stretch>
            <a:fillRect/>
          </a:stretch>
        </p:blipFill>
        <p:spPr>
          <a:xfrm>
            <a:off x="0" y="-4601"/>
            <a:ext cx="12192000" cy="1432560"/>
          </a:xfrm>
          <a:prstGeom prst="rect">
            <a:avLst/>
          </a:prstGeom>
        </p:spPr>
      </p:pic>
      <p:pic>
        <p:nvPicPr>
          <p:cNvPr id="7" name="Picture 6" descr="Yellow text on a black background&#10;&#10;Description automatically generated">
            <a:extLst>
              <a:ext uri="{FF2B5EF4-FFF2-40B4-BE49-F238E27FC236}">
                <a16:creationId xmlns:a16="http://schemas.microsoft.com/office/drawing/2014/main" id="{6D0EC0BC-5D23-4D86-2EFD-4837AAA5725C}"/>
              </a:ext>
            </a:extLst>
          </p:cNvPr>
          <p:cNvPicPr>
            <a:picLocks noChangeAspect="1"/>
          </p:cNvPicPr>
          <p:nvPr/>
        </p:nvPicPr>
        <p:blipFill>
          <a:blip r:embed="rId3"/>
          <a:stretch>
            <a:fillRect/>
          </a:stretch>
        </p:blipFill>
        <p:spPr>
          <a:xfrm>
            <a:off x="107381" y="6290"/>
            <a:ext cx="6657616" cy="677534"/>
          </a:xfrm>
          <a:prstGeom prst="rect">
            <a:avLst/>
          </a:prstGeom>
        </p:spPr>
      </p:pic>
      <p:pic>
        <p:nvPicPr>
          <p:cNvPr id="13" name="Picture 12" descr="A blue square with white lines&#10;&#10;Description automatically generated">
            <a:extLst>
              <a:ext uri="{FF2B5EF4-FFF2-40B4-BE49-F238E27FC236}">
                <a16:creationId xmlns:a16="http://schemas.microsoft.com/office/drawing/2014/main" id="{E8AB5EA7-9CB3-A5A3-D36D-8B22B28E7BB5}"/>
              </a:ext>
            </a:extLst>
          </p:cNvPr>
          <p:cNvPicPr>
            <a:picLocks noChangeAspect="1"/>
          </p:cNvPicPr>
          <p:nvPr/>
        </p:nvPicPr>
        <p:blipFill>
          <a:blip r:embed="rId4"/>
          <a:stretch>
            <a:fillRect/>
          </a:stretch>
        </p:blipFill>
        <p:spPr>
          <a:xfrm>
            <a:off x="0" y="6260493"/>
            <a:ext cx="12192000" cy="605542"/>
          </a:xfrm>
          <a:prstGeom prst="rect">
            <a:avLst/>
          </a:prstGeom>
        </p:spPr>
      </p:pic>
      <p:sp>
        <p:nvSpPr>
          <p:cNvPr id="15" name="TextBox 14">
            <a:extLst>
              <a:ext uri="{FF2B5EF4-FFF2-40B4-BE49-F238E27FC236}">
                <a16:creationId xmlns:a16="http://schemas.microsoft.com/office/drawing/2014/main" id="{6AD1355F-7514-DEF3-8E83-13E3CEDD1F4D}"/>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7" name="TextBox 16">
            <a:extLst>
              <a:ext uri="{FF2B5EF4-FFF2-40B4-BE49-F238E27FC236}">
                <a16:creationId xmlns:a16="http://schemas.microsoft.com/office/drawing/2014/main" id="{5849A27F-8702-224C-AFB6-51C0A199F4B2}"/>
              </a:ext>
            </a:extLst>
          </p:cNvPr>
          <p:cNvSpPr txBox="1"/>
          <p:nvPr/>
        </p:nvSpPr>
        <p:spPr>
          <a:xfrm>
            <a:off x="11778391" y="6380137"/>
            <a:ext cx="4625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#8</a:t>
            </a:r>
          </a:p>
        </p:txBody>
      </p:sp>
      <p:sp>
        <p:nvSpPr>
          <p:cNvPr id="3" name="TextBox 2">
            <a:extLst>
              <a:ext uri="{FF2B5EF4-FFF2-40B4-BE49-F238E27FC236}">
                <a16:creationId xmlns:a16="http://schemas.microsoft.com/office/drawing/2014/main" id="{672075DB-4F73-D36D-7A14-AEBD676B961C}"/>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William Mancuso</a:t>
            </a:r>
          </a:p>
          <a:p>
            <a:pPr algn="l"/>
            <a:r>
              <a:rPr lang="en-US">
                <a:solidFill>
                  <a:schemeClr val="bg1"/>
                </a:solidFill>
              </a:rPr>
              <a:t>Presented by: William Mancuso</a:t>
            </a:r>
          </a:p>
        </p:txBody>
      </p:sp>
    </p:spTree>
    <p:extLst>
      <p:ext uri="{BB962C8B-B14F-4D97-AF65-F5344CB8AC3E}">
        <p14:creationId xmlns:p14="http://schemas.microsoft.com/office/powerpoint/2010/main" val="1460761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0A59-3BC8-105B-7F40-BC35FEE25DA2}"/>
              </a:ext>
            </a:extLst>
          </p:cNvPr>
          <p:cNvSpPr>
            <a:spLocks noGrp="1"/>
          </p:cNvSpPr>
          <p:nvPr>
            <p:ph type="title"/>
          </p:nvPr>
        </p:nvSpPr>
        <p:spPr>
          <a:xfrm>
            <a:off x="319645" y="859595"/>
            <a:ext cx="10515600" cy="1325563"/>
          </a:xfrm>
        </p:spPr>
        <p:txBody>
          <a:bodyPr>
            <a:normAutofit/>
          </a:bodyPr>
          <a:lstStyle/>
          <a:p>
            <a:r>
              <a:rPr lang="en-US" sz="3200"/>
              <a:t>Quantitative Constraints</a:t>
            </a:r>
          </a:p>
        </p:txBody>
      </p:sp>
      <p:graphicFrame>
        <p:nvGraphicFramePr>
          <p:cNvPr id="4" name="Table 3">
            <a:extLst>
              <a:ext uri="{FF2B5EF4-FFF2-40B4-BE49-F238E27FC236}">
                <a16:creationId xmlns:a16="http://schemas.microsoft.com/office/drawing/2014/main" id="{55F36C0F-025A-A3E2-AF47-3405CE44F5F0}"/>
              </a:ext>
            </a:extLst>
          </p:cNvPr>
          <p:cNvGraphicFramePr>
            <a:graphicFrameLocks noGrp="1"/>
          </p:cNvGraphicFramePr>
          <p:nvPr/>
        </p:nvGraphicFramePr>
        <p:xfrm>
          <a:off x="838199" y="2185064"/>
          <a:ext cx="9203672" cy="3388360"/>
        </p:xfrm>
        <a:graphic>
          <a:graphicData uri="http://schemas.openxmlformats.org/drawingml/2006/table">
            <a:tbl>
              <a:tblPr firstRow="1" bandRow="1">
                <a:tableStyleId>{2D5ABB26-0587-4C30-8999-92F81FD0307C}</a:tableStyleId>
              </a:tblPr>
              <a:tblGrid>
                <a:gridCol w="741138">
                  <a:extLst>
                    <a:ext uri="{9D8B030D-6E8A-4147-A177-3AD203B41FA5}">
                      <a16:colId xmlns:a16="http://schemas.microsoft.com/office/drawing/2014/main" val="440201739"/>
                    </a:ext>
                  </a:extLst>
                </a:gridCol>
                <a:gridCol w="894154">
                  <a:extLst>
                    <a:ext uri="{9D8B030D-6E8A-4147-A177-3AD203B41FA5}">
                      <a16:colId xmlns:a16="http://schemas.microsoft.com/office/drawing/2014/main" val="66757321"/>
                    </a:ext>
                  </a:extLst>
                </a:gridCol>
                <a:gridCol w="1516870">
                  <a:extLst>
                    <a:ext uri="{9D8B030D-6E8A-4147-A177-3AD203B41FA5}">
                      <a16:colId xmlns:a16="http://schemas.microsoft.com/office/drawing/2014/main" val="2160255783"/>
                    </a:ext>
                  </a:extLst>
                </a:gridCol>
                <a:gridCol w="1005925">
                  <a:extLst>
                    <a:ext uri="{9D8B030D-6E8A-4147-A177-3AD203B41FA5}">
                      <a16:colId xmlns:a16="http://schemas.microsoft.com/office/drawing/2014/main" val="1273349676"/>
                    </a:ext>
                  </a:extLst>
                </a:gridCol>
                <a:gridCol w="782385">
                  <a:extLst>
                    <a:ext uri="{9D8B030D-6E8A-4147-A177-3AD203B41FA5}">
                      <a16:colId xmlns:a16="http://schemas.microsoft.com/office/drawing/2014/main" val="2841420981"/>
                    </a:ext>
                  </a:extLst>
                </a:gridCol>
                <a:gridCol w="1165595">
                  <a:extLst>
                    <a:ext uri="{9D8B030D-6E8A-4147-A177-3AD203B41FA5}">
                      <a16:colId xmlns:a16="http://schemas.microsoft.com/office/drawing/2014/main" val="4269615118"/>
                    </a:ext>
                  </a:extLst>
                </a:gridCol>
                <a:gridCol w="3097605">
                  <a:extLst>
                    <a:ext uri="{9D8B030D-6E8A-4147-A177-3AD203B41FA5}">
                      <a16:colId xmlns:a16="http://schemas.microsoft.com/office/drawing/2014/main" val="2065527635"/>
                    </a:ext>
                  </a:extLst>
                </a:gridCol>
              </a:tblGrid>
              <a:tr h="370840">
                <a:tc>
                  <a:txBody>
                    <a:bodyPr/>
                    <a:lstStyle/>
                    <a:p>
                      <a:r>
                        <a:rPr lang="en-US"/>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Weight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Symbol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Units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Value(s)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Explanation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9750646"/>
                  </a:ext>
                </a:extLst>
              </a:tr>
              <a:tr h="370840">
                <a:tc>
                  <a:txBody>
                    <a:bodyPr/>
                    <a:lstStyle/>
                    <a:p>
                      <a:r>
                        <a:rPr lang="en-US"/>
                        <a:t>M1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Budget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4000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A budget of $4000 was decided upon by the sponsor.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4439903"/>
                  </a:ext>
                </a:extLst>
              </a:tr>
              <a:tr h="370840">
                <a:tc>
                  <a:txBody>
                    <a:bodyPr/>
                    <a:lstStyle/>
                    <a:p>
                      <a:r>
                        <a:rPr lang="en-US"/>
                        <a:t>M2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Interior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0.977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This is the amount of available space inside the rover’s chassis to install new electronic components.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9111342"/>
                  </a:ext>
                </a:extLst>
              </a:tr>
              <a:tr h="370840">
                <a:tc>
                  <a:txBody>
                    <a:bodyPr/>
                    <a:lstStyle/>
                    <a:p>
                      <a:r>
                        <a:rPr lang="en-US"/>
                        <a:t>M3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0.1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Weight Limit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Kg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&lt;36.3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t>The max additional weight load was measured at 36.3kg. The team would like to stay under this variable.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71545769"/>
                  </a:ext>
                </a:extLst>
              </a:tr>
            </a:tbl>
          </a:graphicData>
        </a:graphic>
      </p:graphicFrame>
      <p:pic>
        <p:nvPicPr>
          <p:cNvPr id="5" name="Picture 4" descr="A blue and black stripe&#10;&#10;Description automatically generated">
            <a:extLst>
              <a:ext uri="{FF2B5EF4-FFF2-40B4-BE49-F238E27FC236}">
                <a16:creationId xmlns:a16="http://schemas.microsoft.com/office/drawing/2014/main" id="{6416B9FF-A9DF-251E-D11F-3369EC0D5935}"/>
              </a:ext>
            </a:extLst>
          </p:cNvPr>
          <p:cNvPicPr>
            <a:picLocks noChangeAspect="1"/>
          </p:cNvPicPr>
          <p:nvPr/>
        </p:nvPicPr>
        <p:blipFill>
          <a:blip r:embed="rId2"/>
          <a:stretch>
            <a:fillRect/>
          </a:stretch>
        </p:blipFill>
        <p:spPr>
          <a:xfrm>
            <a:off x="0" y="-4601"/>
            <a:ext cx="12192000" cy="1432560"/>
          </a:xfrm>
          <a:prstGeom prst="rect">
            <a:avLst/>
          </a:prstGeom>
        </p:spPr>
      </p:pic>
      <p:pic>
        <p:nvPicPr>
          <p:cNvPr id="7" name="Picture 6" descr="Yellow text on a black background&#10;&#10;Description automatically generated">
            <a:extLst>
              <a:ext uri="{FF2B5EF4-FFF2-40B4-BE49-F238E27FC236}">
                <a16:creationId xmlns:a16="http://schemas.microsoft.com/office/drawing/2014/main" id="{1726E0C4-4C4A-D963-2C7E-B011BE89785D}"/>
              </a:ext>
            </a:extLst>
          </p:cNvPr>
          <p:cNvPicPr>
            <a:picLocks noChangeAspect="1"/>
          </p:cNvPicPr>
          <p:nvPr/>
        </p:nvPicPr>
        <p:blipFill>
          <a:blip r:embed="rId3"/>
          <a:stretch>
            <a:fillRect/>
          </a:stretch>
        </p:blipFill>
        <p:spPr>
          <a:xfrm>
            <a:off x="107381" y="6290"/>
            <a:ext cx="6657616" cy="677534"/>
          </a:xfrm>
          <a:prstGeom prst="rect">
            <a:avLst/>
          </a:prstGeom>
        </p:spPr>
      </p:pic>
      <p:pic>
        <p:nvPicPr>
          <p:cNvPr id="13" name="Picture 12" descr="A blue square with white lines&#10;&#10;Description automatically generated">
            <a:extLst>
              <a:ext uri="{FF2B5EF4-FFF2-40B4-BE49-F238E27FC236}">
                <a16:creationId xmlns:a16="http://schemas.microsoft.com/office/drawing/2014/main" id="{EE80E79E-80E9-8C1B-4088-A5831AAAC779}"/>
              </a:ext>
            </a:extLst>
          </p:cNvPr>
          <p:cNvPicPr>
            <a:picLocks noChangeAspect="1"/>
          </p:cNvPicPr>
          <p:nvPr/>
        </p:nvPicPr>
        <p:blipFill>
          <a:blip r:embed="rId4"/>
          <a:stretch>
            <a:fillRect/>
          </a:stretch>
        </p:blipFill>
        <p:spPr>
          <a:xfrm>
            <a:off x="0" y="6260493"/>
            <a:ext cx="12192000" cy="605542"/>
          </a:xfrm>
          <a:prstGeom prst="rect">
            <a:avLst/>
          </a:prstGeom>
        </p:spPr>
      </p:pic>
      <p:sp>
        <p:nvSpPr>
          <p:cNvPr id="15" name="TextBox 14">
            <a:extLst>
              <a:ext uri="{FF2B5EF4-FFF2-40B4-BE49-F238E27FC236}">
                <a16:creationId xmlns:a16="http://schemas.microsoft.com/office/drawing/2014/main" id="{85F7633D-1F0C-AE7D-2CCC-DAF613832E42}"/>
              </a:ext>
            </a:extLst>
          </p:cNvPr>
          <p:cNvSpPr txBox="1"/>
          <p:nvPr/>
        </p:nvSpPr>
        <p:spPr>
          <a:xfrm>
            <a:off x="153266" y="6379895"/>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12/6/2024</a:t>
            </a:r>
          </a:p>
        </p:txBody>
      </p:sp>
      <p:sp>
        <p:nvSpPr>
          <p:cNvPr id="17" name="TextBox 16">
            <a:extLst>
              <a:ext uri="{FF2B5EF4-FFF2-40B4-BE49-F238E27FC236}">
                <a16:creationId xmlns:a16="http://schemas.microsoft.com/office/drawing/2014/main" id="{5CC7E6FD-D988-9B7B-EED3-B460BB45C29F}"/>
              </a:ext>
            </a:extLst>
          </p:cNvPr>
          <p:cNvSpPr txBox="1"/>
          <p:nvPr/>
        </p:nvSpPr>
        <p:spPr>
          <a:xfrm>
            <a:off x="11778391" y="6380137"/>
            <a:ext cx="5279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#9</a:t>
            </a:r>
          </a:p>
        </p:txBody>
      </p:sp>
      <p:sp>
        <p:nvSpPr>
          <p:cNvPr id="3" name="TextBox 2">
            <a:extLst>
              <a:ext uri="{FF2B5EF4-FFF2-40B4-BE49-F238E27FC236}">
                <a16:creationId xmlns:a16="http://schemas.microsoft.com/office/drawing/2014/main" id="{DF960D13-9468-A401-884D-A37FBA479364}"/>
              </a:ext>
            </a:extLst>
          </p:cNvPr>
          <p:cNvSpPr txBox="1"/>
          <p:nvPr/>
        </p:nvSpPr>
        <p:spPr>
          <a:xfrm>
            <a:off x="8773886" y="628951"/>
            <a:ext cx="346005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bg1"/>
                </a:solidFill>
              </a:rPr>
              <a:t>Prepared by: William Mancuso</a:t>
            </a:r>
          </a:p>
          <a:p>
            <a:pPr algn="l"/>
            <a:r>
              <a:rPr lang="en-US">
                <a:solidFill>
                  <a:schemeClr val="bg1"/>
                </a:solidFill>
              </a:rPr>
              <a:t>Presented by: William Mancuso</a:t>
            </a:r>
          </a:p>
        </p:txBody>
      </p:sp>
    </p:spTree>
    <p:extLst>
      <p:ext uri="{BB962C8B-B14F-4D97-AF65-F5344CB8AC3E}">
        <p14:creationId xmlns:p14="http://schemas.microsoft.com/office/powerpoint/2010/main" val="25556542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73</Slides>
  <Notes>3</Notes>
  <HiddenSlides>0</HiddenSlides>
  <ScaleCrop>false</ScaleCrop>
  <HeadingPairs>
    <vt:vector size="4" baseType="variant">
      <vt:variant>
        <vt:lpstr>Theme</vt:lpstr>
      </vt:variant>
      <vt:variant>
        <vt:i4>2</vt:i4>
      </vt:variant>
      <vt:variant>
        <vt:lpstr>Slide Titles</vt:lpstr>
      </vt:variant>
      <vt:variant>
        <vt:i4>73</vt:i4>
      </vt:variant>
    </vt:vector>
  </HeadingPairs>
  <TitlesOfParts>
    <vt:vector size="75" baseType="lpstr">
      <vt:lpstr>Office Theme</vt:lpstr>
      <vt:lpstr>1_Office Theme</vt:lpstr>
      <vt:lpstr>Solar-Powered Rover</vt:lpstr>
      <vt:lpstr>Project Background:</vt:lpstr>
      <vt:lpstr>Objective Statement</vt:lpstr>
      <vt:lpstr>Customers:</vt:lpstr>
      <vt:lpstr>Existing and Competing Technologies:</vt:lpstr>
      <vt:lpstr>Existing and Competing Technologies:</vt:lpstr>
      <vt:lpstr>Functional Requirements</vt:lpstr>
      <vt:lpstr>Qualitative Constraints</vt:lpstr>
      <vt:lpstr>Quantitative Constraints</vt:lpstr>
      <vt:lpstr>Function Objective Tree</vt:lpstr>
      <vt:lpstr>Concept Generation: Self-Cleaning</vt:lpstr>
      <vt:lpstr>Concept Evaluation &amp; Selection: Self-Cleaning</vt:lpstr>
      <vt:lpstr>Concept Selection:</vt:lpstr>
      <vt:lpstr>PowerPoint Presentation</vt:lpstr>
      <vt:lpstr>PowerPoint Presentation</vt:lpstr>
      <vt:lpstr>Product Architecture - Brush</vt:lpstr>
      <vt:lpstr>Product Architecture – Linear Actuator</vt:lpstr>
      <vt:lpstr>Product Architecture – Rover</vt:lpstr>
      <vt:lpstr>Preliminary System Description</vt:lpstr>
      <vt:lpstr>Engineering Analysis: Charge Controller </vt:lpstr>
      <vt:lpstr>Engineering Analysis: Charge Controller</vt:lpstr>
      <vt:lpstr>Engineering Analysis: Charge Controller</vt:lpstr>
      <vt:lpstr>Engineering Analysis: Charge Controller</vt:lpstr>
      <vt:lpstr>Engineering Analysis: Cleaning Activation </vt:lpstr>
      <vt:lpstr>Engineering Analysis: Cleaning Activation </vt:lpstr>
      <vt:lpstr>Engineering Analysis: Cleaning Activation </vt:lpstr>
      <vt:lpstr>Engineering Analysis: Cleaning Activation </vt:lpstr>
      <vt:lpstr>Engineering Analysis: Linear Motion Motor </vt:lpstr>
      <vt:lpstr>Engineering Analysis: Linear Motion Motor </vt:lpstr>
      <vt:lpstr>Engineering Analysis: Linear Motion Motor </vt:lpstr>
      <vt:lpstr>Engineering Analysis: DC Geared Motor</vt:lpstr>
      <vt:lpstr>Engineering Analysis: DC Geared Motor</vt:lpstr>
      <vt:lpstr>Engineering Analysis: DC Geared Motor</vt:lpstr>
      <vt:lpstr>Engineering Analysis: Overall Circuit</vt:lpstr>
      <vt:lpstr>Engineering Analysis: Overall Circuit</vt:lpstr>
      <vt:lpstr>Component Evaluation: Solar Panel</vt:lpstr>
      <vt:lpstr>Component Selection: Solar Panel</vt:lpstr>
      <vt:lpstr>Component Selection: Solar Charge Controller</vt:lpstr>
      <vt:lpstr>Component Selection: Mounting Rails</vt:lpstr>
      <vt:lpstr>Component Selection: Linear Actuators</vt:lpstr>
      <vt:lpstr>Component Selection: Stepper Motor Driver</vt:lpstr>
      <vt:lpstr>Component Selection: Arduino Microcontroller</vt:lpstr>
      <vt:lpstr>Component Selection: Cleaning Brush</vt:lpstr>
      <vt:lpstr>Component Selection: DC Brushed Motor</vt:lpstr>
      <vt:lpstr>Component Selection: Brushless Motor Driver</vt:lpstr>
      <vt:lpstr>Manufacturing Plan: The Brush</vt:lpstr>
      <vt:lpstr>Manufacturing Plan: Cleaning System</vt:lpstr>
      <vt:lpstr>Manufacturing Plan: Wiring Changes &amp; Electrical Connections</vt:lpstr>
      <vt:lpstr>Manufacturing Plan: Solar Panel Mounting</vt:lpstr>
      <vt:lpstr>Testing and Validation Plan:</vt:lpstr>
      <vt:lpstr>Safety Considerations:</vt:lpstr>
      <vt:lpstr>Environmental Impact Assessment</vt:lpstr>
      <vt:lpstr>Budget</vt:lpstr>
      <vt:lpstr>Timeline:</vt:lpstr>
      <vt:lpstr>Timeline Cont.:</vt:lpstr>
      <vt:lpstr>Appendix:</vt:lpstr>
      <vt:lpstr>Appendix:</vt:lpstr>
      <vt:lpstr>Concept Generation: Solar Panel</vt:lpstr>
      <vt:lpstr>Concept Evaluation &amp; Selection: Solar Panel</vt:lpstr>
      <vt:lpstr>Concept Generation: Autonomous Power Switching</vt:lpstr>
      <vt:lpstr>Concept Evaluation &amp; Selection: Autonomous Power Switching</vt:lpstr>
      <vt:lpstr>Nema 23 Stepper Motor</vt:lpstr>
      <vt:lpstr>Stepper Motor Simulation Blocks</vt:lpstr>
      <vt:lpstr>Controller’s Step Rate and Direction </vt:lpstr>
      <vt:lpstr>Controller’s Voltage-Controlled Pulse Generator </vt:lpstr>
      <vt:lpstr>Stepper Motor’s Shaft Angle</vt:lpstr>
      <vt:lpstr>Stepper Motor’s Shaft Speed</vt:lpstr>
      <vt:lpstr>Stepper Driver’s Pin Voltages</vt:lpstr>
      <vt:lpstr>Stepper Motor’s Reverse Charts #1 </vt:lpstr>
      <vt:lpstr>Stepper Motor’s Reverse Charts #2 </vt:lpstr>
      <vt:lpstr>Stepper Motor’s Total Number of Steps </vt:lpstr>
      <vt:lpstr>Electrical Connections Before Add-ons </vt:lpstr>
      <vt:lpstr>New Addition Load Analysis Calculations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Meg Burkes</dc:creator>
  <cp:revision>1</cp:revision>
  <dcterms:created xsi:type="dcterms:W3CDTF">2024-11-14T16:44:55Z</dcterms:created>
  <dcterms:modified xsi:type="dcterms:W3CDTF">2024-12-11T18:41:46Z</dcterms:modified>
</cp:coreProperties>
</file>